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88" r:id="rId2"/>
    <p:sldId id="262" r:id="rId3"/>
    <p:sldId id="287" r:id="rId4"/>
    <p:sldId id="276" r:id="rId5"/>
    <p:sldId id="277" r:id="rId6"/>
    <p:sldId id="278" r:id="rId7"/>
    <p:sldId id="279" r:id="rId8"/>
    <p:sldId id="274" r:id="rId9"/>
    <p:sldId id="280" r:id="rId10"/>
    <p:sldId id="281" r:id="rId11"/>
    <p:sldId id="282" r:id="rId12"/>
    <p:sldId id="283" r:id="rId13"/>
    <p:sldId id="284" r:id="rId14"/>
    <p:sldId id="285" r:id="rId15"/>
    <p:sldId id="275" r:id="rId16"/>
    <p:sldId id="286" r:id="rId17"/>
    <p:sldId id="273" r:id="rId18"/>
    <p:sldId id="263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8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1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bg1"/>
                </a:solidFill>
              </a:rPr>
              <a:t>Acompanhamento</a:t>
            </a:r>
            <a:r>
              <a:rPr lang="en-US" dirty="0">
                <a:solidFill>
                  <a:schemeClr val="bg1"/>
                </a:solidFill>
              </a:rPr>
              <a:t> do Plano</a:t>
            </a:r>
            <a:r>
              <a:rPr lang="en-US" baseline="0" dirty="0">
                <a:solidFill>
                  <a:schemeClr val="bg1"/>
                </a:solidFill>
              </a:rPr>
              <a:t> de </a:t>
            </a:r>
            <a:r>
              <a:rPr lang="en-US" baseline="0" dirty="0" err="1" smtClean="0">
                <a:solidFill>
                  <a:schemeClr val="bg1"/>
                </a:solidFill>
              </a:rPr>
              <a:t>Ação</a:t>
            </a:r>
            <a:r>
              <a:rPr lang="en-US" baseline="0" dirty="0" smtClean="0">
                <a:solidFill>
                  <a:schemeClr val="bg1"/>
                </a:solidFill>
              </a:rPr>
              <a:t> – 29 </a:t>
            </a:r>
            <a:r>
              <a:rPr lang="en-US" baseline="0" dirty="0" err="1" smtClean="0">
                <a:solidFill>
                  <a:schemeClr val="bg1"/>
                </a:solidFill>
              </a:rPr>
              <a:t>açoes</a:t>
            </a:r>
            <a:endParaRPr lang="en-US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53-4C25-8817-DE4A6AE3CC34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53-4C25-8817-DE4A6AE3CC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853-4C25-8817-DE4A6AE3CC34}"/>
              </c:ext>
            </c:extLst>
          </c:dPt>
          <c:dPt>
            <c:idx val="3"/>
            <c:bubble3D val="0"/>
            <c:spPr>
              <a:solidFill>
                <a:schemeClr val="bg2">
                  <a:lumMod val="40000"/>
                  <a:lumOff val="60000"/>
                </a:schemeClr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853-4C25-8817-DE4A6AE3CC3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853-4C25-8817-DE4A6AE3CC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Planilha1!$A$1:$A$4</c:f>
              <c:strCache>
                <c:ptCount val="4"/>
                <c:pt idx="0">
                  <c:v>Implementação não iniciada</c:v>
                </c:pt>
                <c:pt idx="1">
                  <c:v>Implementação atrasada</c:v>
                </c:pt>
                <c:pt idx="2">
                  <c:v>Implementação com andamento normal</c:v>
                </c:pt>
                <c:pt idx="3">
                  <c:v>Implementação finalizada</c:v>
                </c:pt>
              </c:strCache>
            </c:strRef>
          </c:cat>
          <c:val>
            <c:numRef>
              <c:f>Planilha1!$B$1:$B$4</c:f>
              <c:numCache>
                <c:formatCode>General</c:formatCode>
                <c:ptCount val="4"/>
                <c:pt idx="0">
                  <c:v>17</c:v>
                </c:pt>
                <c:pt idx="1">
                  <c:v>8</c:v>
                </c:pt>
                <c:pt idx="2">
                  <c:v>0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853-4C25-8817-DE4A6AE3CC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 err="1" smtClean="0">
                <a:solidFill>
                  <a:schemeClr val="bg1"/>
                </a:solidFill>
              </a:rPr>
              <a:t>Acompanhamento</a:t>
            </a:r>
            <a:r>
              <a:rPr lang="en-US" sz="1800" b="0" i="0" baseline="0" dirty="0" smtClean="0">
                <a:solidFill>
                  <a:schemeClr val="bg1"/>
                </a:solidFill>
              </a:rPr>
              <a:t> do Plano de </a:t>
            </a:r>
            <a:r>
              <a:rPr lang="en-US" sz="1800" b="0" i="0" baseline="0" dirty="0" err="1" smtClean="0">
                <a:solidFill>
                  <a:schemeClr val="bg1"/>
                </a:solidFill>
              </a:rPr>
              <a:t>Ação</a:t>
            </a:r>
            <a:r>
              <a:rPr lang="en-US" sz="1800" b="0" i="0" baseline="0" dirty="0" smtClean="0">
                <a:solidFill>
                  <a:schemeClr val="bg1"/>
                </a:solidFill>
              </a:rPr>
              <a:t> – 45 </a:t>
            </a:r>
            <a:r>
              <a:rPr lang="en-US" sz="1800" b="0" i="0" baseline="0" dirty="0" err="1" smtClean="0">
                <a:solidFill>
                  <a:schemeClr val="bg1"/>
                </a:solidFill>
              </a:rPr>
              <a:t>ações</a:t>
            </a:r>
            <a:endParaRPr lang="en-US" sz="1800" b="0" i="0" baseline="0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C55-41F7-AA5A-F8459B7D5D8E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C55-41F7-AA5A-F8459B7D5D8E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C55-41F7-AA5A-F8459B7D5D8E}"/>
              </c:ext>
            </c:extLst>
          </c:dPt>
          <c:dPt>
            <c:idx val="3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C55-41F7-AA5A-F8459B7D5D8E}"/>
              </c:ext>
            </c:extLst>
          </c:dPt>
          <c:cat>
            <c:strRef>
              <c:f>Planilha1!$A$24:$A$27</c:f>
              <c:strCache>
                <c:ptCount val="4"/>
                <c:pt idx="0">
                  <c:v>Implementação não iniciada</c:v>
                </c:pt>
                <c:pt idx="1">
                  <c:v>Implementação atrasada</c:v>
                </c:pt>
                <c:pt idx="2">
                  <c:v>Implementação com andamento normal</c:v>
                </c:pt>
                <c:pt idx="3">
                  <c:v>Implementação finalizada</c:v>
                </c:pt>
              </c:strCache>
            </c:strRef>
          </c:cat>
          <c:val>
            <c:numRef>
              <c:f>Planilha1!$B$24:$B$27</c:f>
              <c:numCache>
                <c:formatCode>General</c:formatCode>
                <c:ptCount val="4"/>
                <c:pt idx="0">
                  <c:v>16</c:v>
                </c:pt>
                <c:pt idx="1">
                  <c:v>5</c:v>
                </c:pt>
                <c:pt idx="2">
                  <c:v>7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C55-41F7-AA5A-F8459B7D5D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dirty="0" smtClean="0">
                <a:solidFill>
                  <a:schemeClr val="bg1"/>
                </a:solidFill>
              </a:rPr>
              <a:t>Acompanhamento</a:t>
            </a:r>
            <a:r>
              <a:rPr lang="pt-BR" baseline="0" dirty="0" smtClean="0">
                <a:solidFill>
                  <a:schemeClr val="bg1"/>
                </a:solidFill>
              </a:rPr>
              <a:t> do Plano de Ação  - 7 AÇÕES</a:t>
            </a:r>
            <a:endParaRPr lang="pt-BR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BD2-447D-87B6-8CA7D5F518D4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BD2-447D-87B6-8CA7D5F518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BD2-447D-87B6-8CA7D5F518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BD2-447D-87B6-8CA7D5F518D4}"/>
              </c:ext>
            </c:extLst>
          </c:dPt>
          <c:cat>
            <c:strRef>
              <c:f>Planilha1!$A$44:$A$47</c:f>
              <c:strCache>
                <c:ptCount val="4"/>
                <c:pt idx="0">
                  <c:v>Implementação não iniciada</c:v>
                </c:pt>
                <c:pt idx="1">
                  <c:v>Implementação atrasada</c:v>
                </c:pt>
                <c:pt idx="2">
                  <c:v>Implementação com andamento normal</c:v>
                </c:pt>
                <c:pt idx="3">
                  <c:v>Implementação finalizada</c:v>
                </c:pt>
              </c:strCache>
            </c:strRef>
          </c:cat>
          <c:val>
            <c:numRef>
              <c:f>Planilha1!$B$44:$B$47</c:f>
              <c:numCache>
                <c:formatCode>General</c:formatCode>
                <c:ptCount val="4"/>
                <c:pt idx="0">
                  <c:v>6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BD2-447D-87B6-8CA7D5F518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>
          <a:softEdge rad="0"/>
        </a:effectLst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F1B41D-BEA7-4DF7-A040-3BBFFC05A836}" type="doc">
      <dgm:prSet loTypeId="urn:microsoft.com/office/officeart/2005/8/layout/hierarchy2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2981734-6FD0-429F-B9ED-5A17A1AFB41E}">
      <dgm:prSet phldrT="[Texto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pt-BR" sz="14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Dados Gerais</a:t>
          </a:r>
        </a:p>
        <a:p>
          <a:r>
            <a:rPr lang="pt-BR" sz="1400" dirty="0" smtClean="0">
              <a:solidFill>
                <a:schemeClr val="bg1"/>
              </a:solidFill>
            </a:rPr>
            <a:t>43 RECOMENDAÇÕES</a:t>
          </a:r>
        </a:p>
        <a:p>
          <a:r>
            <a:rPr lang="pt-BR" sz="1400" dirty="0" smtClean="0">
              <a:solidFill>
                <a:schemeClr val="bg1"/>
              </a:solidFill>
            </a:rPr>
            <a:t>93 AÇÕES</a:t>
          </a:r>
          <a:endParaRPr lang="pt-BR" sz="1400" dirty="0">
            <a:solidFill>
              <a:schemeClr val="bg1"/>
            </a:solidFill>
          </a:endParaRPr>
        </a:p>
      </dgm:t>
    </dgm:pt>
    <dgm:pt modelId="{2FBB58C5-BEDA-4BD1-B8C2-1E75CBF49756}" type="parTrans" cxnId="{B05E5390-CEC9-4426-AB79-83550408138E}">
      <dgm:prSet/>
      <dgm:spPr/>
      <dgm:t>
        <a:bodyPr/>
        <a:lstStyle/>
        <a:p>
          <a:endParaRPr lang="pt-BR" sz="1400"/>
        </a:p>
      </dgm:t>
    </dgm:pt>
    <dgm:pt modelId="{97D30B88-22D4-443F-BA61-23E463E3B88E}" type="sibTrans" cxnId="{B05E5390-CEC9-4426-AB79-83550408138E}">
      <dgm:prSet/>
      <dgm:spPr/>
      <dgm:t>
        <a:bodyPr/>
        <a:lstStyle/>
        <a:p>
          <a:endParaRPr lang="pt-BR" sz="1400"/>
        </a:p>
      </dgm:t>
    </dgm:pt>
    <dgm:pt modelId="{3195AD15-5003-4BE3-B003-E23A218D72BA}">
      <dgm:prSet phldrT="[Texto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pt-BR" sz="1400" dirty="0" smtClean="0">
              <a:solidFill>
                <a:schemeClr val="bg1"/>
              </a:solidFill>
            </a:rPr>
            <a:t>3 GRUPOS</a:t>
          </a:r>
        </a:p>
      </dgm:t>
    </dgm:pt>
    <dgm:pt modelId="{C8123D7D-57FE-4EFE-A0D3-4EC65538D11D}" type="parTrans" cxnId="{79D3DA88-DC59-4291-B446-045722273695}">
      <dgm:prSet custT="1"/>
      <dgm:spPr/>
      <dgm:t>
        <a:bodyPr/>
        <a:lstStyle/>
        <a:p>
          <a:endParaRPr lang="pt-BR" sz="1400"/>
        </a:p>
      </dgm:t>
    </dgm:pt>
    <dgm:pt modelId="{3D082979-8619-4781-B3A3-D14C0C813005}" type="sibTrans" cxnId="{79D3DA88-DC59-4291-B446-045722273695}">
      <dgm:prSet/>
      <dgm:spPr/>
      <dgm:t>
        <a:bodyPr/>
        <a:lstStyle/>
        <a:p>
          <a:endParaRPr lang="pt-BR" sz="1400"/>
        </a:p>
      </dgm:t>
    </dgm:pt>
    <dgm:pt modelId="{8CC6B23E-E59D-45E6-ACBA-307D604F083C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pt-BR" sz="14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Interação com as partes interessadas</a:t>
          </a:r>
        </a:p>
        <a:p>
          <a:r>
            <a:rPr lang="pt-BR" sz="1400" dirty="0" smtClean="0">
              <a:solidFill>
                <a:schemeClr val="bg1"/>
              </a:solidFill>
            </a:rPr>
            <a:t>04 recomendações</a:t>
          </a:r>
          <a:endParaRPr lang="pt-BR" sz="1400" dirty="0">
            <a:solidFill>
              <a:schemeClr val="bg1"/>
            </a:solidFill>
          </a:endParaRPr>
        </a:p>
      </dgm:t>
    </dgm:pt>
    <dgm:pt modelId="{B195E9E9-E2E3-4ED3-8152-08568E23FB8E}" type="parTrans" cxnId="{2C175669-341C-475B-B161-D737895DE993}">
      <dgm:prSet custT="1"/>
      <dgm:spPr/>
      <dgm:t>
        <a:bodyPr/>
        <a:lstStyle/>
        <a:p>
          <a:endParaRPr lang="pt-BR" sz="1400"/>
        </a:p>
      </dgm:t>
    </dgm:pt>
    <dgm:pt modelId="{B81CF476-0A93-4761-8075-CFE98868FC73}" type="sibTrans" cxnId="{2C175669-341C-475B-B161-D737895DE993}">
      <dgm:prSet/>
      <dgm:spPr/>
      <dgm:t>
        <a:bodyPr/>
        <a:lstStyle/>
        <a:p>
          <a:endParaRPr lang="pt-BR" sz="1400"/>
        </a:p>
      </dgm:t>
    </dgm:pt>
    <dgm:pt modelId="{CDB2D7A9-BBAD-4D86-AD66-8BED0229D83A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pt-BR" sz="14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Recursos Humanos, Físicos e Financeiros</a:t>
          </a:r>
        </a:p>
        <a:p>
          <a:r>
            <a:rPr lang="pt-BR" sz="1400" dirty="0" smtClean="0">
              <a:solidFill>
                <a:schemeClr val="bg1"/>
              </a:solidFill>
            </a:rPr>
            <a:t> 13 Recomendações</a:t>
          </a:r>
          <a:endParaRPr lang="pt-BR" sz="1400" dirty="0">
            <a:solidFill>
              <a:schemeClr val="bg1"/>
            </a:solidFill>
          </a:endParaRPr>
        </a:p>
      </dgm:t>
    </dgm:pt>
    <dgm:pt modelId="{8F0938AA-F44C-4199-9CB1-8154D863B341}" type="parTrans" cxnId="{E9736E21-A5DF-420D-A9F0-01DCE651C260}">
      <dgm:prSet custT="1"/>
      <dgm:spPr/>
      <dgm:t>
        <a:bodyPr/>
        <a:lstStyle/>
        <a:p>
          <a:endParaRPr lang="pt-BR" sz="1400"/>
        </a:p>
      </dgm:t>
    </dgm:pt>
    <dgm:pt modelId="{D05165DE-7164-4F88-B7F9-03C700F4FF8B}" type="sibTrans" cxnId="{E9736E21-A5DF-420D-A9F0-01DCE651C260}">
      <dgm:prSet/>
      <dgm:spPr/>
      <dgm:t>
        <a:bodyPr/>
        <a:lstStyle/>
        <a:p>
          <a:endParaRPr lang="pt-BR" sz="1400"/>
        </a:p>
      </dgm:t>
    </dgm:pt>
    <dgm:pt modelId="{5C151B36-D3A2-4181-AAB2-4FB1DFD56BDE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pt-BR" sz="14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Autoridade, capacidade técnica operacional</a:t>
          </a:r>
        </a:p>
        <a:p>
          <a:r>
            <a:rPr lang="pt-BR" sz="1400" dirty="0" smtClean="0">
              <a:solidFill>
                <a:schemeClr val="bg1"/>
              </a:solidFill>
            </a:rPr>
            <a:t>19 Recomendações</a:t>
          </a:r>
          <a:endParaRPr lang="pt-BR" sz="1400" dirty="0">
            <a:solidFill>
              <a:schemeClr val="bg1"/>
            </a:solidFill>
          </a:endParaRPr>
        </a:p>
      </dgm:t>
    </dgm:pt>
    <dgm:pt modelId="{60D3FB84-E0A4-43C5-B015-61819A02B666}" type="parTrans" cxnId="{ABD76F70-4D49-4401-8D29-3E29E0CD5A69}">
      <dgm:prSet custT="1"/>
      <dgm:spPr/>
      <dgm:t>
        <a:bodyPr/>
        <a:lstStyle/>
        <a:p>
          <a:endParaRPr lang="pt-BR" sz="1400"/>
        </a:p>
      </dgm:t>
    </dgm:pt>
    <dgm:pt modelId="{1FF88FD6-42AC-42D6-B9D3-06A97E38358A}" type="sibTrans" cxnId="{ABD76F70-4D49-4401-8D29-3E29E0CD5A69}">
      <dgm:prSet/>
      <dgm:spPr/>
      <dgm:t>
        <a:bodyPr/>
        <a:lstStyle/>
        <a:p>
          <a:endParaRPr lang="pt-BR" sz="1400"/>
        </a:p>
      </dgm:t>
    </dgm:pt>
    <dgm:pt modelId="{095B3C25-5DFC-4D47-AE52-FB203545743E}">
      <dgm:prSet phldrT="[Texto]"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pt-BR" sz="14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Dados  PNEFA</a:t>
          </a:r>
        </a:p>
        <a:p>
          <a:r>
            <a:rPr lang="pt-BR" sz="1400" dirty="0" smtClean="0">
              <a:solidFill>
                <a:schemeClr val="bg1"/>
              </a:solidFill>
            </a:rPr>
            <a:t>36 Recomendações</a:t>
          </a:r>
        </a:p>
        <a:p>
          <a:r>
            <a:rPr lang="pt-BR" sz="1400" dirty="0" smtClean="0">
              <a:solidFill>
                <a:schemeClr val="bg1"/>
              </a:solidFill>
            </a:rPr>
            <a:t>81 Ações</a:t>
          </a:r>
        </a:p>
        <a:p>
          <a:endParaRPr lang="pt-BR" sz="1400" dirty="0"/>
        </a:p>
      </dgm:t>
    </dgm:pt>
    <dgm:pt modelId="{1E5A11B4-61BA-4268-9C15-ED69EDE94CF5}" type="sibTrans" cxnId="{5A1BF16D-4766-4029-8A4C-164C7CD3F5F9}">
      <dgm:prSet/>
      <dgm:spPr/>
      <dgm:t>
        <a:bodyPr/>
        <a:lstStyle/>
        <a:p>
          <a:endParaRPr lang="pt-BR" sz="1400"/>
        </a:p>
      </dgm:t>
    </dgm:pt>
    <dgm:pt modelId="{234A2C5A-DC54-4BE3-AA84-2EA72B08FCA0}" type="parTrans" cxnId="{5A1BF16D-4766-4029-8A4C-164C7CD3F5F9}">
      <dgm:prSet custT="1"/>
      <dgm:spPr/>
      <dgm:t>
        <a:bodyPr/>
        <a:lstStyle/>
        <a:p>
          <a:endParaRPr lang="pt-BR" sz="1400"/>
        </a:p>
      </dgm:t>
    </dgm:pt>
    <dgm:pt modelId="{53CB82B4-4D64-45B2-9B3B-B27C99F392E4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pt-BR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29 Ações</a:t>
          </a:r>
          <a:endParaRPr lang="pt-BR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27EAFC4-FC8B-40F6-89E8-517D95CCAB44}" type="parTrans" cxnId="{44840E7C-639F-49DC-8E55-22725081CD22}">
      <dgm:prSet custT="1"/>
      <dgm:spPr/>
      <dgm:t>
        <a:bodyPr/>
        <a:lstStyle/>
        <a:p>
          <a:endParaRPr lang="pt-BR" sz="1400"/>
        </a:p>
      </dgm:t>
    </dgm:pt>
    <dgm:pt modelId="{32A1DCCD-CB04-4889-8190-8B3EC8660A83}" type="sibTrans" cxnId="{44840E7C-639F-49DC-8E55-22725081CD22}">
      <dgm:prSet/>
      <dgm:spPr/>
      <dgm:t>
        <a:bodyPr/>
        <a:lstStyle/>
        <a:p>
          <a:endParaRPr lang="pt-BR" sz="1400"/>
        </a:p>
      </dgm:t>
    </dgm:pt>
    <dgm:pt modelId="{E8B19F62-EB83-49AE-9D8E-9D885B3B29AA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pt-BR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45 ações</a:t>
          </a:r>
          <a:endParaRPr lang="pt-BR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706AE69-9961-4AC0-AD42-004A1D520B03}" type="parTrans" cxnId="{B248D686-0F93-499F-9655-52B8670E70FA}">
      <dgm:prSet custT="1"/>
      <dgm:spPr/>
      <dgm:t>
        <a:bodyPr/>
        <a:lstStyle/>
        <a:p>
          <a:endParaRPr lang="pt-BR" sz="1400"/>
        </a:p>
      </dgm:t>
    </dgm:pt>
    <dgm:pt modelId="{CEF532B5-EEA5-4CCD-85D4-8A75B75F95F5}" type="sibTrans" cxnId="{B248D686-0F93-499F-9655-52B8670E70FA}">
      <dgm:prSet/>
      <dgm:spPr/>
      <dgm:t>
        <a:bodyPr/>
        <a:lstStyle/>
        <a:p>
          <a:endParaRPr lang="pt-BR" sz="1400"/>
        </a:p>
      </dgm:t>
    </dgm:pt>
    <dgm:pt modelId="{7CDF845C-6D10-4B55-92EE-604763A47EF0}">
      <dgm:prSet custT="1"/>
      <dgm:spPr>
        <a:solidFill>
          <a:schemeClr val="bg2">
            <a:lumMod val="20000"/>
            <a:lumOff val="80000"/>
          </a:schemeClr>
        </a:solidFill>
      </dgm:spPr>
      <dgm:t>
        <a:bodyPr/>
        <a:lstStyle/>
        <a:p>
          <a:r>
            <a:rPr lang="pt-BR" sz="1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Ações</a:t>
          </a:r>
          <a:endParaRPr lang="pt-BR" sz="14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5BC7AD-17EB-4BF2-AA26-B599B8F5A38E}" type="parTrans" cxnId="{A5638755-6FF9-45AD-A6C5-5FCC2FE2CF5F}">
      <dgm:prSet custT="1"/>
      <dgm:spPr/>
      <dgm:t>
        <a:bodyPr/>
        <a:lstStyle/>
        <a:p>
          <a:endParaRPr lang="pt-BR" sz="1400"/>
        </a:p>
      </dgm:t>
    </dgm:pt>
    <dgm:pt modelId="{D102DC33-39F3-4515-A7C3-F9A81295B5FB}" type="sibTrans" cxnId="{A5638755-6FF9-45AD-A6C5-5FCC2FE2CF5F}">
      <dgm:prSet/>
      <dgm:spPr/>
      <dgm:t>
        <a:bodyPr/>
        <a:lstStyle/>
        <a:p>
          <a:endParaRPr lang="pt-BR" sz="1400"/>
        </a:p>
      </dgm:t>
    </dgm:pt>
    <dgm:pt modelId="{469DDB1A-3F79-4495-924F-51D2E6E91FB8}" type="pres">
      <dgm:prSet presAssocID="{AEF1B41D-BEA7-4DF7-A040-3BBFFC05A83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097F6CDF-0D2B-4837-92F1-D83ECDB1245D}" type="pres">
      <dgm:prSet presAssocID="{42981734-6FD0-429F-B9ED-5A17A1AFB41E}" presName="root1" presStyleCnt="0"/>
      <dgm:spPr/>
    </dgm:pt>
    <dgm:pt modelId="{B77BCEF6-A5A7-48BB-A39B-3D9114F79D80}" type="pres">
      <dgm:prSet presAssocID="{42981734-6FD0-429F-B9ED-5A17A1AFB41E}" presName="LevelOneTextNode" presStyleLbl="node0" presStyleIdx="0" presStyleCnt="1" custScaleX="133803" custScaleY="16648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2E92073-60AC-4D2A-B111-E5545B8FABD4}" type="pres">
      <dgm:prSet presAssocID="{42981734-6FD0-429F-B9ED-5A17A1AFB41E}" presName="level2hierChild" presStyleCnt="0"/>
      <dgm:spPr/>
    </dgm:pt>
    <dgm:pt modelId="{6B51AE15-A529-40F9-89ED-307E01BCEB7A}" type="pres">
      <dgm:prSet presAssocID="{234A2C5A-DC54-4BE3-AA84-2EA72B08FCA0}" presName="conn2-1" presStyleLbl="parChTrans1D2" presStyleIdx="0" presStyleCnt="1"/>
      <dgm:spPr/>
      <dgm:t>
        <a:bodyPr/>
        <a:lstStyle/>
        <a:p>
          <a:endParaRPr lang="pt-BR"/>
        </a:p>
      </dgm:t>
    </dgm:pt>
    <dgm:pt modelId="{274E1B09-9AB0-4F32-91E6-79AD91F4E6B5}" type="pres">
      <dgm:prSet presAssocID="{234A2C5A-DC54-4BE3-AA84-2EA72B08FCA0}" presName="connTx" presStyleLbl="parChTrans1D2" presStyleIdx="0" presStyleCnt="1"/>
      <dgm:spPr/>
      <dgm:t>
        <a:bodyPr/>
        <a:lstStyle/>
        <a:p>
          <a:endParaRPr lang="pt-BR"/>
        </a:p>
      </dgm:t>
    </dgm:pt>
    <dgm:pt modelId="{B9F1DEAD-5B34-40C5-8E6C-9AF23B003A77}" type="pres">
      <dgm:prSet presAssocID="{095B3C25-5DFC-4D47-AE52-FB203545743E}" presName="root2" presStyleCnt="0"/>
      <dgm:spPr/>
    </dgm:pt>
    <dgm:pt modelId="{6E4BC8B3-5BE3-417C-B446-8F6DB0F29B47}" type="pres">
      <dgm:prSet presAssocID="{095B3C25-5DFC-4D47-AE52-FB203545743E}" presName="LevelTwoTextNode" presStyleLbl="node2" presStyleIdx="0" presStyleCnt="1" custScaleX="128268" custScaleY="16648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D478388-B913-4C45-917C-41EEC7216831}" type="pres">
      <dgm:prSet presAssocID="{095B3C25-5DFC-4D47-AE52-FB203545743E}" presName="level3hierChild" presStyleCnt="0"/>
      <dgm:spPr/>
    </dgm:pt>
    <dgm:pt modelId="{19945869-8248-4201-BECD-6D822BE7E6FD}" type="pres">
      <dgm:prSet presAssocID="{C8123D7D-57FE-4EFE-A0D3-4EC65538D11D}" presName="conn2-1" presStyleLbl="parChTrans1D3" presStyleIdx="0" presStyleCnt="1"/>
      <dgm:spPr/>
      <dgm:t>
        <a:bodyPr/>
        <a:lstStyle/>
        <a:p>
          <a:endParaRPr lang="pt-BR"/>
        </a:p>
      </dgm:t>
    </dgm:pt>
    <dgm:pt modelId="{AB346204-8CFA-40CA-8763-0C9346136F25}" type="pres">
      <dgm:prSet presAssocID="{C8123D7D-57FE-4EFE-A0D3-4EC65538D11D}" presName="connTx" presStyleLbl="parChTrans1D3" presStyleIdx="0" presStyleCnt="1"/>
      <dgm:spPr/>
      <dgm:t>
        <a:bodyPr/>
        <a:lstStyle/>
        <a:p>
          <a:endParaRPr lang="pt-BR"/>
        </a:p>
      </dgm:t>
    </dgm:pt>
    <dgm:pt modelId="{5D577730-E6FE-4DBC-8984-66F0FA00548F}" type="pres">
      <dgm:prSet presAssocID="{3195AD15-5003-4BE3-B003-E23A218D72BA}" presName="root2" presStyleCnt="0"/>
      <dgm:spPr/>
    </dgm:pt>
    <dgm:pt modelId="{5A6AEB77-2B0A-4F34-8B54-8C7A991AD436}" type="pres">
      <dgm:prSet presAssocID="{3195AD15-5003-4BE3-B003-E23A218D72BA}" presName="LevelTwoTextNode" presStyleLbl="node3" presStyleIdx="0" presStyleCnt="1" custScaleY="16648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EDBA14E-F7F4-4538-9B5E-CF504AC6389C}" type="pres">
      <dgm:prSet presAssocID="{3195AD15-5003-4BE3-B003-E23A218D72BA}" presName="level3hierChild" presStyleCnt="0"/>
      <dgm:spPr/>
    </dgm:pt>
    <dgm:pt modelId="{14B4B662-0F44-4F1D-A61B-975DD33729D1}" type="pres">
      <dgm:prSet presAssocID="{8F0938AA-F44C-4199-9CB1-8154D863B341}" presName="conn2-1" presStyleLbl="parChTrans1D4" presStyleIdx="0" presStyleCnt="6"/>
      <dgm:spPr/>
      <dgm:t>
        <a:bodyPr/>
        <a:lstStyle/>
        <a:p>
          <a:endParaRPr lang="pt-BR"/>
        </a:p>
      </dgm:t>
    </dgm:pt>
    <dgm:pt modelId="{4B32F25A-95BE-40CE-8CD8-7EE4070CEBBD}" type="pres">
      <dgm:prSet presAssocID="{8F0938AA-F44C-4199-9CB1-8154D863B341}" presName="connTx" presStyleLbl="parChTrans1D4" presStyleIdx="0" presStyleCnt="6"/>
      <dgm:spPr/>
      <dgm:t>
        <a:bodyPr/>
        <a:lstStyle/>
        <a:p>
          <a:endParaRPr lang="pt-BR"/>
        </a:p>
      </dgm:t>
    </dgm:pt>
    <dgm:pt modelId="{125A42F0-0FB8-4755-BA92-3F0550A2F048}" type="pres">
      <dgm:prSet presAssocID="{CDB2D7A9-BBAD-4D86-AD66-8BED0229D83A}" presName="root2" presStyleCnt="0"/>
      <dgm:spPr/>
    </dgm:pt>
    <dgm:pt modelId="{E788EA7B-CF32-4E72-B172-1676441426D6}" type="pres">
      <dgm:prSet presAssocID="{CDB2D7A9-BBAD-4D86-AD66-8BED0229D83A}" presName="LevelTwoTextNode" presStyleLbl="node4" presStyleIdx="0" presStyleCnt="6" custScaleX="140585" custScaleY="127482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AC5CC86-93BA-4BE9-8FA3-71EEC0C6B2E0}" type="pres">
      <dgm:prSet presAssocID="{CDB2D7A9-BBAD-4D86-AD66-8BED0229D83A}" presName="level3hierChild" presStyleCnt="0"/>
      <dgm:spPr/>
    </dgm:pt>
    <dgm:pt modelId="{EC74D2E1-0A25-48FA-A627-8924CD627E08}" type="pres">
      <dgm:prSet presAssocID="{727EAFC4-FC8B-40F6-89E8-517D95CCAB44}" presName="conn2-1" presStyleLbl="parChTrans1D4" presStyleIdx="1" presStyleCnt="6"/>
      <dgm:spPr/>
      <dgm:t>
        <a:bodyPr/>
        <a:lstStyle/>
        <a:p>
          <a:endParaRPr lang="pt-BR"/>
        </a:p>
      </dgm:t>
    </dgm:pt>
    <dgm:pt modelId="{C67BFF75-706C-4E83-9E1B-1A782957A6EE}" type="pres">
      <dgm:prSet presAssocID="{727EAFC4-FC8B-40F6-89E8-517D95CCAB44}" presName="connTx" presStyleLbl="parChTrans1D4" presStyleIdx="1" presStyleCnt="6"/>
      <dgm:spPr/>
      <dgm:t>
        <a:bodyPr/>
        <a:lstStyle/>
        <a:p>
          <a:endParaRPr lang="pt-BR"/>
        </a:p>
      </dgm:t>
    </dgm:pt>
    <dgm:pt modelId="{B74DFA95-00BA-4F2C-8138-CCE14FEE947D}" type="pres">
      <dgm:prSet presAssocID="{53CB82B4-4D64-45B2-9B3B-B27C99F392E4}" presName="root2" presStyleCnt="0"/>
      <dgm:spPr/>
    </dgm:pt>
    <dgm:pt modelId="{65472AC7-990B-47EF-9B94-5B0237D6C0EB}" type="pres">
      <dgm:prSet presAssocID="{53CB82B4-4D64-45B2-9B3B-B27C99F392E4}" presName="LevelTwoTextNode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0A356B1-7C9B-41C9-BD49-A61408BC40CE}" type="pres">
      <dgm:prSet presAssocID="{53CB82B4-4D64-45B2-9B3B-B27C99F392E4}" presName="level3hierChild" presStyleCnt="0"/>
      <dgm:spPr/>
    </dgm:pt>
    <dgm:pt modelId="{93C57710-76CF-4E96-A50F-D2EBBE5C6E2F}" type="pres">
      <dgm:prSet presAssocID="{60D3FB84-E0A4-43C5-B015-61819A02B666}" presName="conn2-1" presStyleLbl="parChTrans1D4" presStyleIdx="2" presStyleCnt="6"/>
      <dgm:spPr/>
      <dgm:t>
        <a:bodyPr/>
        <a:lstStyle/>
        <a:p>
          <a:endParaRPr lang="pt-BR"/>
        </a:p>
      </dgm:t>
    </dgm:pt>
    <dgm:pt modelId="{1B2515A1-9CA7-4DFA-8820-DAEEF2CDF243}" type="pres">
      <dgm:prSet presAssocID="{60D3FB84-E0A4-43C5-B015-61819A02B666}" presName="connTx" presStyleLbl="parChTrans1D4" presStyleIdx="2" presStyleCnt="6"/>
      <dgm:spPr/>
      <dgm:t>
        <a:bodyPr/>
        <a:lstStyle/>
        <a:p>
          <a:endParaRPr lang="pt-BR"/>
        </a:p>
      </dgm:t>
    </dgm:pt>
    <dgm:pt modelId="{C19F9DCA-DC46-4A61-AA66-7ACAD21EAC57}" type="pres">
      <dgm:prSet presAssocID="{5C151B36-D3A2-4181-AAB2-4FB1DFD56BDE}" presName="root2" presStyleCnt="0"/>
      <dgm:spPr/>
    </dgm:pt>
    <dgm:pt modelId="{A92AEF0C-D167-4155-9DC0-F19AFB9A529A}" type="pres">
      <dgm:prSet presAssocID="{5C151B36-D3A2-4181-AAB2-4FB1DFD56BDE}" presName="LevelTwoTextNode" presStyleLbl="node4" presStyleIdx="2" presStyleCnt="6" custScaleX="137339" custScaleY="13243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7EEE5D5-27F5-40F1-B748-C0A689D656DE}" type="pres">
      <dgm:prSet presAssocID="{5C151B36-D3A2-4181-AAB2-4FB1DFD56BDE}" presName="level3hierChild" presStyleCnt="0"/>
      <dgm:spPr/>
    </dgm:pt>
    <dgm:pt modelId="{50CE9859-6B60-4603-B167-BE5F735F528C}" type="pres">
      <dgm:prSet presAssocID="{F706AE69-9961-4AC0-AD42-004A1D520B03}" presName="conn2-1" presStyleLbl="parChTrans1D4" presStyleIdx="3" presStyleCnt="6"/>
      <dgm:spPr/>
      <dgm:t>
        <a:bodyPr/>
        <a:lstStyle/>
        <a:p>
          <a:endParaRPr lang="pt-BR"/>
        </a:p>
      </dgm:t>
    </dgm:pt>
    <dgm:pt modelId="{F7D47EBC-8366-4D07-9D00-4D6EF14ED220}" type="pres">
      <dgm:prSet presAssocID="{F706AE69-9961-4AC0-AD42-004A1D520B03}" presName="connTx" presStyleLbl="parChTrans1D4" presStyleIdx="3" presStyleCnt="6"/>
      <dgm:spPr/>
      <dgm:t>
        <a:bodyPr/>
        <a:lstStyle/>
        <a:p>
          <a:endParaRPr lang="pt-BR"/>
        </a:p>
      </dgm:t>
    </dgm:pt>
    <dgm:pt modelId="{3FE7F9FD-1D98-4F52-B29D-C0B70E78F04B}" type="pres">
      <dgm:prSet presAssocID="{E8B19F62-EB83-49AE-9D8E-9D885B3B29AA}" presName="root2" presStyleCnt="0"/>
      <dgm:spPr/>
    </dgm:pt>
    <dgm:pt modelId="{F681AEAB-D809-493F-8E2B-7CE0F065EA38}" type="pres">
      <dgm:prSet presAssocID="{E8B19F62-EB83-49AE-9D8E-9D885B3B29AA}" presName="LevelTwoTextNode" presStyleLbl="node4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660180F-2E63-4A1B-802C-6568D740697F}" type="pres">
      <dgm:prSet presAssocID="{E8B19F62-EB83-49AE-9D8E-9D885B3B29AA}" presName="level3hierChild" presStyleCnt="0"/>
      <dgm:spPr/>
    </dgm:pt>
    <dgm:pt modelId="{21333217-D891-4617-A9EA-E38C5041D6CA}" type="pres">
      <dgm:prSet presAssocID="{B195E9E9-E2E3-4ED3-8152-08568E23FB8E}" presName="conn2-1" presStyleLbl="parChTrans1D4" presStyleIdx="4" presStyleCnt="6"/>
      <dgm:spPr/>
      <dgm:t>
        <a:bodyPr/>
        <a:lstStyle/>
        <a:p>
          <a:endParaRPr lang="pt-BR"/>
        </a:p>
      </dgm:t>
    </dgm:pt>
    <dgm:pt modelId="{E4A4D675-11C6-4FCA-A06A-C426928F578F}" type="pres">
      <dgm:prSet presAssocID="{B195E9E9-E2E3-4ED3-8152-08568E23FB8E}" presName="connTx" presStyleLbl="parChTrans1D4" presStyleIdx="4" presStyleCnt="6"/>
      <dgm:spPr/>
      <dgm:t>
        <a:bodyPr/>
        <a:lstStyle/>
        <a:p>
          <a:endParaRPr lang="pt-BR"/>
        </a:p>
      </dgm:t>
    </dgm:pt>
    <dgm:pt modelId="{2F4A5214-F769-4FE6-8307-BC513ADC204F}" type="pres">
      <dgm:prSet presAssocID="{8CC6B23E-E59D-45E6-ACBA-307D604F083C}" presName="root2" presStyleCnt="0"/>
      <dgm:spPr/>
    </dgm:pt>
    <dgm:pt modelId="{0F34B57A-EDC9-4E37-B4A8-4DD937892F99}" type="pres">
      <dgm:prSet presAssocID="{8CC6B23E-E59D-45E6-ACBA-307D604F083C}" presName="LevelTwoTextNode" presStyleLbl="node4" presStyleIdx="4" presStyleCnt="6" custScaleX="137397" custScaleY="12295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4B801BD-1DDE-4569-8A24-462F3B914849}" type="pres">
      <dgm:prSet presAssocID="{8CC6B23E-E59D-45E6-ACBA-307D604F083C}" presName="level3hierChild" presStyleCnt="0"/>
      <dgm:spPr/>
    </dgm:pt>
    <dgm:pt modelId="{C6C544DF-477B-4314-B789-47BEA2814D52}" type="pres">
      <dgm:prSet presAssocID="{9F5BC7AD-17EB-4BF2-AA26-B599B8F5A38E}" presName="conn2-1" presStyleLbl="parChTrans1D4" presStyleIdx="5" presStyleCnt="6"/>
      <dgm:spPr/>
      <dgm:t>
        <a:bodyPr/>
        <a:lstStyle/>
        <a:p>
          <a:endParaRPr lang="pt-BR"/>
        </a:p>
      </dgm:t>
    </dgm:pt>
    <dgm:pt modelId="{D90698A2-2AD4-4457-B4C3-BD8BA8FED379}" type="pres">
      <dgm:prSet presAssocID="{9F5BC7AD-17EB-4BF2-AA26-B599B8F5A38E}" presName="connTx" presStyleLbl="parChTrans1D4" presStyleIdx="5" presStyleCnt="6"/>
      <dgm:spPr/>
      <dgm:t>
        <a:bodyPr/>
        <a:lstStyle/>
        <a:p>
          <a:endParaRPr lang="pt-BR"/>
        </a:p>
      </dgm:t>
    </dgm:pt>
    <dgm:pt modelId="{A677E684-7FB9-4095-ABC5-3C6A7E402E98}" type="pres">
      <dgm:prSet presAssocID="{7CDF845C-6D10-4B55-92EE-604763A47EF0}" presName="root2" presStyleCnt="0"/>
      <dgm:spPr/>
    </dgm:pt>
    <dgm:pt modelId="{2B0D8487-6D00-4467-9AD3-84C62CE05F63}" type="pres">
      <dgm:prSet presAssocID="{7CDF845C-6D10-4B55-92EE-604763A47EF0}" presName="LevelTwoTextNode" presStyleLbl="node4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8986F86-A2FE-4C16-8402-875269DDD8D5}" type="pres">
      <dgm:prSet presAssocID="{7CDF845C-6D10-4B55-92EE-604763A47EF0}" presName="level3hierChild" presStyleCnt="0"/>
      <dgm:spPr/>
    </dgm:pt>
  </dgm:ptLst>
  <dgm:cxnLst>
    <dgm:cxn modelId="{0973D702-47F7-44F0-A7BC-80B2A9A25728}" type="presOf" srcId="{AEF1B41D-BEA7-4DF7-A040-3BBFFC05A836}" destId="{469DDB1A-3F79-4495-924F-51D2E6E91FB8}" srcOrd="0" destOrd="0" presId="urn:microsoft.com/office/officeart/2005/8/layout/hierarchy2"/>
    <dgm:cxn modelId="{2C175669-341C-475B-B161-D737895DE993}" srcId="{3195AD15-5003-4BE3-B003-E23A218D72BA}" destId="{8CC6B23E-E59D-45E6-ACBA-307D604F083C}" srcOrd="2" destOrd="0" parTransId="{B195E9E9-E2E3-4ED3-8152-08568E23FB8E}" sibTransId="{B81CF476-0A93-4761-8075-CFE98868FC73}"/>
    <dgm:cxn modelId="{C1097313-D479-499F-AEC1-99864EF72D65}" type="presOf" srcId="{7CDF845C-6D10-4B55-92EE-604763A47EF0}" destId="{2B0D8487-6D00-4467-9AD3-84C62CE05F63}" srcOrd="0" destOrd="0" presId="urn:microsoft.com/office/officeart/2005/8/layout/hierarchy2"/>
    <dgm:cxn modelId="{8D2B5C73-7B1F-4944-970F-515E6BA7F3AC}" type="presOf" srcId="{095B3C25-5DFC-4D47-AE52-FB203545743E}" destId="{6E4BC8B3-5BE3-417C-B446-8F6DB0F29B47}" srcOrd="0" destOrd="0" presId="urn:microsoft.com/office/officeart/2005/8/layout/hierarchy2"/>
    <dgm:cxn modelId="{4FFEA313-D7CE-45C9-995E-41843E377366}" type="presOf" srcId="{C8123D7D-57FE-4EFE-A0D3-4EC65538D11D}" destId="{19945869-8248-4201-BECD-6D822BE7E6FD}" srcOrd="0" destOrd="0" presId="urn:microsoft.com/office/officeart/2005/8/layout/hierarchy2"/>
    <dgm:cxn modelId="{880DDD78-9005-49D8-836A-46AC0C662AA0}" type="presOf" srcId="{8F0938AA-F44C-4199-9CB1-8154D863B341}" destId="{4B32F25A-95BE-40CE-8CD8-7EE4070CEBBD}" srcOrd="1" destOrd="0" presId="urn:microsoft.com/office/officeart/2005/8/layout/hierarchy2"/>
    <dgm:cxn modelId="{79D3DA88-DC59-4291-B446-045722273695}" srcId="{095B3C25-5DFC-4D47-AE52-FB203545743E}" destId="{3195AD15-5003-4BE3-B003-E23A218D72BA}" srcOrd="0" destOrd="0" parTransId="{C8123D7D-57FE-4EFE-A0D3-4EC65538D11D}" sibTransId="{3D082979-8619-4781-B3A3-D14C0C813005}"/>
    <dgm:cxn modelId="{E9736E21-A5DF-420D-A9F0-01DCE651C260}" srcId="{3195AD15-5003-4BE3-B003-E23A218D72BA}" destId="{CDB2D7A9-BBAD-4D86-AD66-8BED0229D83A}" srcOrd="0" destOrd="0" parTransId="{8F0938AA-F44C-4199-9CB1-8154D863B341}" sibTransId="{D05165DE-7164-4F88-B7F9-03C700F4FF8B}"/>
    <dgm:cxn modelId="{D5165D2C-2FD2-41B4-8543-D3A1F1667AD6}" type="presOf" srcId="{234A2C5A-DC54-4BE3-AA84-2EA72B08FCA0}" destId="{6B51AE15-A529-40F9-89ED-307E01BCEB7A}" srcOrd="0" destOrd="0" presId="urn:microsoft.com/office/officeart/2005/8/layout/hierarchy2"/>
    <dgm:cxn modelId="{003B789C-0379-4A4E-9A0D-1A677CD5D251}" type="presOf" srcId="{234A2C5A-DC54-4BE3-AA84-2EA72B08FCA0}" destId="{274E1B09-9AB0-4F32-91E6-79AD91F4E6B5}" srcOrd="1" destOrd="0" presId="urn:microsoft.com/office/officeart/2005/8/layout/hierarchy2"/>
    <dgm:cxn modelId="{EB567E26-754E-40ED-88C7-E46556EFBBA7}" type="presOf" srcId="{3195AD15-5003-4BE3-B003-E23A218D72BA}" destId="{5A6AEB77-2B0A-4F34-8B54-8C7A991AD436}" srcOrd="0" destOrd="0" presId="urn:microsoft.com/office/officeart/2005/8/layout/hierarchy2"/>
    <dgm:cxn modelId="{6DFAFA58-A9DC-4FDD-A90D-1B4117A9C3DD}" type="presOf" srcId="{8F0938AA-F44C-4199-9CB1-8154D863B341}" destId="{14B4B662-0F44-4F1D-A61B-975DD33729D1}" srcOrd="0" destOrd="0" presId="urn:microsoft.com/office/officeart/2005/8/layout/hierarchy2"/>
    <dgm:cxn modelId="{4928C537-6AFF-472D-AB45-567D194F691D}" type="presOf" srcId="{53CB82B4-4D64-45B2-9B3B-B27C99F392E4}" destId="{65472AC7-990B-47EF-9B94-5B0237D6C0EB}" srcOrd="0" destOrd="0" presId="urn:microsoft.com/office/officeart/2005/8/layout/hierarchy2"/>
    <dgm:cxn modelId="{34F75D97-F047-41D2-B6F9-DE6724C6483D}" type="presOf" srcId="{60D3FB84-E0A4-43C5-B015-61819A02B666}" destId="{1B2515A1-9CA7-4DFA-8820-DAEEF2CDF243}" srcOrd="1" destOrd="0" presId="urn:microsoft.com/office/officeart/2005/8/layout/hierarchy2"/>
    <dgm:cxn modelId="{A6251CE6-1C2A-4805-91AA-969FBD17CE4E}" type="presOf" srcId="{42981734-6FD0-429F-B9ED-5A17A1AFB41E}" destId="{B77BCEF6-A5A7-48BB-A39B-3D9114F79D80}" srcOrd="0" destOrd="0" presId="urn:microsoft.com/office/officeart/2005/8/layout/hierarchy2"/>
    <dgm:cxn modelId="{BA3A03A6-7510-4495-B9C7-D0BAAACE6C9E}" type="presOf" srcId="{C8123D7D-57FE-4EFE-A0D3-4EC65538D11D}" destId="{AB346204-8CFA-40CA-8763-0C9346136F25}" srcOrd="1" destOrd="0" presId="urn:microsoft.com/office/officeart/2005/8/layout/hierarchy2"/>
    <dgm:cxn modelId="{ABD76F70-4D49-4401-8D29-3E29E0CD5A69}" srcId="{3195AD15-5003-4BE3-B003-E23A218D72BA}" destId="{5C151B36-D3A2-4181-AAB2-4FB1DFD56BDE}" srcOrd="1" destOrd="0" parTransId="{60D3FB84-E0A4-43C5-B015-61819A02B666}" sibTransId="{1FF88FD6-42AC-42D6-B9D3-06A97E38358A}"/>
    <dgm:cxn modelId="{B248D686-0F93-499F-9655-52B8670E70FA}" srcId="{5C151B36-D3A2-4181-AAB2-4FB1DFD56BDE}" destId="{E8B19F62-EB83-49AE-9D8E-9D885B3B29AA}" srcOrd="0" destOrd="0" parTransId="{F706AE69-9961-4AC0-AD42-004A1D520B03}" sibTransId="{CEF532B5-EEA5-4CCD-85D4-8A75B75F95F5}"/>
    <dgm:cxn modelId="{18FEA73F-7E1B-4C2F-A60A-F92A1B7D133E}" type="presOf" srcId="{9F5BC7AD-17EB-4BF2-AA26-B599B8F5A38E}" destId="{D90698A2-2AD4-4457-B4C3-BD8BA8FED379}" srcOrd="1" destOrd="0" presId="urn:microsoft.com/office/officeart/2005/8/layout/hierarchy2"/>
    <dgm:cxn modelId="{01ACF30C-0682-4628-AC4E-E78B260E747D}" type="presOf" srcId="{9F5BC7AD-17EB-4BF2-AA26-B599B8F5A38E}" destId="{C6C544DF-477B-4314-B789-47BEA2814D52}" srcOrd="0" destOrd="0" presId="urn:microsoft.com/office/officeart/2005/8/layout/hierarchy2"/>
    <dgm:cxn modelId="{CABEE799-6922-4014-8681-C81625E72234}" type="presOf" srcId="{E8B19F62-EB83-49AE-9D8E-9D885B3B29AA}" destId="{F681AEAB-D809-493F-8E2B-7CE0F065EA38}" srcOrd="0" destOrd="0" presId="urn:microsoft.com/office/officeart/2005/8/layout/hierarchy2"/>
    <dgm:cxn modelId="{19189D03-8699-48CE-961D-09B094F8497D}" type="presOf" srcId="{727EAFC4-FC8B-40F6-89E8-517D95CCAB44}" destId="{EC74D2E1-0A25-48FA-A627-8924CD627E08}" srcOrd="0" destOrd="0" presId="urn:microsoft.com/office/officeart/2005/8/layout/hierarchy2"/>
    <dgm:cxn modelId="{326A221A-4877-417E-A363-F48FA37FF83C}" type="presOf" srcId="{8CC6B23E-E59D-45E6-ACBA-307D604F083C}" destId="{0F34B57A-EDC9-4E37-B4A8-4DD937892F99}" srcOrd="0" destOrd="0" presId="urn:microsoft.com/office/officeart/2005/8/layout/hierarchy2"/>
    <dgm:cxn modelId="{42F4F5BE-09CE-4702-926A-20E2619E8E57}" type="presOf" srcId="{F706AE69-9961-4AC0-AD42-004A1D520B03}" destId="{50CE9859-6B60-4603-B167-BE5F735F528C}" srcOrd="0" destOrd="0" presId="urn:microsoft.com/office/officeart/2005/8/layout/hierarchy2"/>
    <dgm:cxn modelId="{B84F7A4E-82B9-4542-B893-EC026A3FEF41}" type="presOf" srcId="{5C151B36-D3A2-4181-AAB2-4FB1DFD56BDE}" destId="{A92AEF0C-D167-4155-9DC0-F19AFB9A529A}" srcOrd="0" destOrd="0" presId="urn:microsoft.com/office/officeart/2005/8/layout/hierarchy2"/>
    <dgm:cxn modelId="{BDE20513-AD89-4E66-B95A-87522BB3D429}" type="presOf" srcId="{CDB2D7A9-BBAD-4D86-AD66-8BED0229D83A}" destId="{E788EA7B-CF32-4E72-B172-1676441426D6}" srcOrd="0" destOrd="0" presId="urn:microsoft.com/office/officeart/2005/8/layout/hierarchy2"/>
    <dgm:cxn modelId="{5A1BF16D-4766-4029-8A4C-164C7CD3F5F9}" srcId="{42981734-6FD0-429F-B9ED-5A17A1AFB41E}" destId="{095B3C25-5DFC-4D47-AE52-FB203545743E}" srcOrd="0" destOrd="0" parTransId="{234A2C5A-DC54-4BE3-AA84-2EA72B08FCA0}" sibTransId="{1E5A11B4-61BA-4268-9C15-ED69EDE94CF5}"/>
    <dgm:cxn modelId="{A5638755-6FF9-45AD-A6C5-5FCC2FE2CF5F}" srcId="{8CC6B23E-E59D-45E6-ACBA-307D604F083C}" destId="{7CDF845C-6D10-4B55-92EE-604763A47EF0}" srcOrd="0" destOrd="0" parTransId="{9F5BC7AD-17EB-4BF2-AA26-B599B8F5A38E}" sibTransId="{D102DC33-39F3-4515-A7C3-F9A81295B5FB}"/>
    <dgm:cxn modelId="{44840E7C-639F-49DC-8E55-22725081CD22}" srcId="{CDB2D7A9-BBAD-4D86-AD66-8BED0229D83A}" destId="{53CB82B4-4D64-45B2-9B3B-B27C99F392E4}" srcOrd="0" destOrd="0" parTransId="{727EAFC4-FC8B-40F6-89E8-517D95CCAB44}" sibTransId="{32A1DCCD-CB04-4889-8190-8B3EC8660A83}"/>
    <dgm:cxn modelId="{8C27A533-17DB-44C7-89DC-8474A943C29D}" type="presOf" srcId="{B195E9E9-E2E3-4ED3-8152-08568E23FB8E}" destId="{E4A4D675-11C6-4FCA-A06A-C426928F578F}" srcOrd="1" destOrd="0" presId="urn:microsoft.com/office/officeart/2005/8/layout/hierarchy2"/>
    <dgm:cxn modelId="{34EF4E44-D5FB-4BE2-9DA9-49D33AEA3464}" type="presOf" srcId="{B195E9E9-E2E3-4ED3-8152-08568E23FB8E}" destId="{21333217-D891-4617-A9EA-E38C5041D6CA}" srcOrd="0" destOrd="0" presId="urn:microsoft.com/office/officeart/2005/8/layout/hierarchy2"/>
    <dgm:cxn modelId="{71B10525-095A-4E67-A668-08CA0CEB1D60}" type="presOf" srcId="{60D3FB84-E0A4-43C5-B015-61819A02B666}" destId="{93C57710-76CF-4E96-A50F-D2EBBE5C6E2F}" srcOrd="0" destOrd="0" presId="urn:microsoft.com/office/officeart/2005/8/layout/hierarchy2"/>
    <dgm:cxn modelId="{7ABE7598-1BA6-48D4-9FD2-FFD7A21CDC05}" type="presOf" srcId="{727EAFC4-FC8B-40F6-89E8-517D95CCAB44}" destId="{C67BFF75-706C-4E83-9E1B-1A782957A6EE}" srcOrd="1" destOrd="0" presId="urn:microsoft.com/office/officeart/2005/8/layout/hierarchy2"/>
    <dgm:cxn modelId="{F95D8006-42E0-4414-9CA4-E0C309831DA5}" type="presOf" srcId="{F706AE69-9961-4AC0-AD42-004A1D520B03}" destId="{F7D47EBC-8366-4D07-9D00-4D6EF14ED220}" srcOrd="1" destOrd="0" presId="urn:microsoft.com/office/officeart/2005/8/layout/hierarchy2"/>
    <dgm:cxn modelId="{B05E5390-CEC9-4426-AB79-83550408138E}" srcId="{AEF1B41D-BEA7-4DF7-A040-3BBFFC05A836}" destId="{42981734-6FD0-429F-B9ED-5A17A1AFB41E}" srcOrd="0" destOrd="0" parTransId="{2FBB58C5-BEDA-4BD1-B8C2-1E75CBF49756}" sibTransId="{97D30B88-22D4-443F-BA61-23E463E3B88E}"/>
    <dgm:cxn modelId="{08C5139D-DD3A-4100-BE48-8DE981088845}" type="presParOf" srcId="{469DDB1A-3F79-4495-924F-51D2E6E91FB8}" destId="{097F6CDF-0D2B-4837-92F1-D83ECDB1245D}" srcOrd="0" destOrd="0" presId="urn:microsoft.com/office/officeart/2005/8/layout/hierarchy2"/>
    <dgm:cxn modelId="{2E4A49B6-00CF-4D71-8BA7-5CDBE796CBD9}" type="presParOf" srcId="{097F6CDF-0D2B-4837-92F1-D83ECDB1245D}" destId="{B77BCEF6-A5A7-48BB-A39B-3D9114F79D80}" srcOrd="0" destOrd="0" presId="urn:microsoft.com/office/officeart/2005/8/layout/hierarchy2"/>
    <dgm:cxn modelId="{F3156168-B5E4-4B18-82E0-66F683D8CBA5}" type="presParOf" srcId="{097F6CDF-0D2B-4837-92F1-D83ECDB1245D}" destId="{E2E92073-60AC-4D2A-B111-E5545B8FABD4}" srcOrd="1" destOrd="0" presId="urn:microsoft.com/office/officeart/2005/8/layout/hierarchy2"/>
    <dgm:cxn modelId="{05294D34-A0A4-49A6-B50A-4FC269D9620E}" type="presParOf" srcId="{E2E92073-60AC-4D2A-B111-E5545B8FABD4}" destId="{6B51AE15-A529-40F9-89ED-307E01BCEB7A}" srcOrd="0" destOrd="0" presId="urn:microsoft.com/office/officeart/2005/8/layout/hierarchy2"/>
    <dgm:cxn modelId="{799726C1-64AB-48B7-9307-D73B6E14EBB7}" type="presParOf" srcId="{6B51AE15-A529-40F9-89ED-307E01BCEB7A}" destId="{274E1B09-9AB0-4F32-91E6-79AD91F4E6B5}" srcOrd="0" destOrd="0" presId="urn:microsoft.com/office/officeart/2005/8/layout/hierarchy2"/>
    <dgm:cxn modelId="{2BB8667E-8F0E-4646-A8F5-4A1311068A41}" type="presParOf" srcId="{E2E92073-60AC-4D2A-B111-E5545B8FABD4}" destId="{B9F1DEAD-5B34-40C5-8E6C-9AF23B003A77}" srcOrd="1" destOrd="0" presId="urn:microsoft.com/office/officeart/2005/8/layout/hierarchy2"/>
    <dgm:cxn modelId="{CA4A3576-358A-40F5-A7C2-4DFAFF5707CA}" type="presParOf" srcId="{B9F1DEAD-5B34-40C5-8E6C-9AF23B003A77}" destId="{6E4BC8B3-5BE3-417C-B446-8F6DB0F29B47}" srcOrd="0" destOrd="0" presId="urn:microsoft.com/office/officeart/2005/8/layout/hierarchy2"/>
    <dgm:cxn modelId="{DB3E92F8-8FD4-4FE3-A968-135DE2063ECA}" type="presParOf" srcId="{B9F1DEAD-5B34-40C5-8E6C-9AF23B003A77}" destId="{FD478388-B913-4C45-917C-41EEC7216831}" srcOrd="1" destOrd="0" presId="urn:microsoft.com/office/officeart/2005/8/layout/hierarchy2"/>
    <dgm:cxn modelId="{F0C56FFD-BF05-447A-8AC0-E5AE3CFD3A35}" type="presParOf" srcId="{FD478388-B913-4C45-917C-41EEC7216831}" destId="{19945869-8248-4201-BECD-6D822BE7E6FD}" srcOrd="0" destOrd="0" presId="urn:microsoft.com/office/officeart/2005/8/layout/hierarchy2"/>
    <dgm:cxn modelId="{AD71BCAB-48D2-4E79-86EC-A84259A2EDD5}" type="presParOf" srcId="{19945869-8248-4201-BECD-6D822BE7E6FD}" destId="{AB346204-8CFA-40CA-8763-0C9346136F25}" srcOrd="0" destOrd="0" presId="urn:microsoft.com/office/officeart/2005/8/layout/hierarchy2"/>
    <dgm:cxn modelId="{758B5EEC-3DCB-4401-8B59-5E6F77EB731E}" type="presParOf" srcId="{FD478388-B913-4C45-917C-41EEC7216831}" destId="{5D577730-E6FE-4DBC-8984-66F0FA00548F}" srcOrd="1" destOrd="0" presId="urn:microsoft.com/office/officeart/2005/8/layout/hierarchy2"/>
    <dgm:cxn modelId="{7AAA5793-9608-4037-85AA-F240C80E3B1B}" type="presParOf" srcId="{5D577730-E6FE-4DBC-8984-66F0FA00548F}" destId="{5A6AEB77-2B0A-4F34-8B54-8C7A991AD436}" srcOrd="0" destOrd="0" presId="urn:microsoft.com/office/officeart/2005/8/layout/hierarchy2"/>
    <dgm:cxn modelId="{5A94327A-1D5B-44BE-B13D-25D4680476A7}" type="presParOf" srcId="{5D577730-E6FE-4DBC-8984-66F0FA00548F}" destId="{0EDBA14E-F7F4-4538-9B5E-CF504AC6389C}" srcOrd="1" destOrd="0" presId="urn:microsoft.com/office/officeart/2005/8/layout/hierarchy2"/>
    <dgm:cxn modelId="{BC27B7A6-8D49-40A8-BF80-82C633C9B927}" type="presParOf" srcId="{0EDBA14E-F7F4-4538-9B5E-CF504AC6389C}" destId="{14B4B662-0F44-4F1D-A61B-975DD33729D1}" srcOrd="0" destOrd="0" presId="urn:microsoft.com/office/officeart/2005/8/layout/hierarchy2"/>
    <dgm:cxn modelId="{561CA2C7-ED62-4414-9D39-9E0A8E607380}" type="presParOf" srcId="{14B4B662-0F44-4F1D-A61B-975DD33729D1}" destId="{4B32F25A-95BE-40CE-8CD8-7EE4070CEBBD}" srcOrd="0" destOrd="0" presId="urn:microsoft.com/office/officeart/2005/8/layout/hierarchy2"/>
    <dgm:cxn modelId="{58D4CADB-AE74-43C4-9788-C6E42B0351E2}" type="presParOf" srcId="{0EDBA14E-F7F4-4538-9B5E-CF504AC6389C}" destId="{125A42F0-0FB8-4755-BA92-3F0550A2F048}" srcOrd="1" destOrd="0" presId="urn:microsoft.com/office/officeart/2005/8/layout/hierarchy2"/>
    <dgm:cxn modelId="{A5969B3E-F4D4-44F1-824B-3DB361478334}" type="presParOf" srcId="{125A42F0-0FB8-4755-BA92-3F0550A2F048}" destId="{E788EA7B-CF32-4E72-B172-1676441426D6}" srcOrd="0" destOrd="0" presId="urn:microsoft.com/office/officeart/2005/8/layout/hierarchy2"/>
    <dgm:cxn modelId="{C0E0431C-7BAB-406B-9B6A-01A2E33CDD79}" type="presParOf" srcId="{125A42F0-0FB8-4755-BA92-3F0550A2F048}" destId="{1AC5CC86-93BA-4BE9-8FA3-71EEC0C6B2E0}" srcOrd="1" destOrd="0" presId="urn:microsoft.com/office/officeart/2005/8/layout/hierarchy2"/>
    <dgm:cxn modelId="{0027143C-3549-41F9-9ADB-01FBC6A2A5E4}" type="presParOf" srcId="{1AC5CC86-93BA-4BE9-8FA3-71EEC0C6B2E0}" destId="{EC74D2E1-0A25-48FA-A627-8924CD627E08}" srcOrd="0" destOrd="0" presId="urn:microsoft.com/office/officeart/2005/8/layout/hierarchy2"/>
    <dgm:cxn modelId="{28EE6490-16C0-444C-8B99-90F079C24934}" type="presParOf" srcId="{EC74D2E1-0A25-48FA-A627-8924CD627E08}" destId="{C67BFF75-706C-4E83-9E1B-1A782957A6EE}" srcOrd="0" destOrd="0" presId="urn:microsoft.com/office/officeart/2005/8/layout/hierarchy2"/>
    <dgm:cxn modelId="{089CDF5B-6354-4F5C-BFA1-0E81F72A200E}" type="presParOf" srcId="{1AC5CC86-93BA-4BE9-8FA3-71EEC0C6B2E0}" destId="{B74DFA95-00BA-4F2C-8138-CCE14FEE947D}" srcOrd="1" destOrd="0" presId="urn:microsoft.com/office/officeart/2005/8/layout/hierarchy2"/>
    <dgm:cxn modelId="{4C311AE3-E769-4292-8A15-3BE64EEEA756}" type="presParOf" srcId="{B74DFA95-00BA-4F2C-8138-CCE14FEE947D}" destId="{65472AC7-990B-47EF-9B94-5B0237D6C0EB}" srcOrd="0" destOrd="0" presId="urn:microsoft.com/office/officeart/2005/8/layout/hierarchy2"/>
    <dgm:cxn modelId="{41F39DE7-1F00-4BFE-A116-61E65B52F0E1}" type="presParOf" srcId="{B74DFA95-00BA-4F2C-8138-CCE14FEE947D}" destId="{A0A356B1-7C9B-41C9-BD49-A61408BC40CE}" srcOrd="1" destOrd="0" presId="urn:microsoft.com/office/officeart/2005/8/layout/hierarchy2"/>
    <dgm:cxn modelId="{AFA34405-8915-4747-81E2-06C329D1D69C}" type="presParOf" srcId="{0EDBA14E-F7F4-4538-9B5E-CF504AC6389C}" destId="{93C57710-76CF-4E96-A50F-D2EBBE5C6E2F}" srcOrd="2" destOrd="0" presId="urn:microsoft.com/office/officeart/2005/8/layout/hierarchy2"/>
    <dgm:cxn modelId="{0EFEC97B-D074-4F18-AC9B-6B41A6658B90}" type="presParOf" srcId="{93C57710-76CF-4E96-A50F-D2EBBE5C6E2F}" destId="{1B2515A1-9CA7-4DFA-8820-DAEEF2CDF243}" srcOrd="0" destOrd="0" presId="urn:microsoft.com/office/officeart/2005/8/layout/hierarchy2"/>
    <dgm:cxn modelId="{5F257BB2-9DB0-4676-8EF7-674FC2E5E95F}" type="presParOf" srcId="{0EDBA14E-F7F4-4538-9B5E-CF504AC6389C}" destId="{C19F9DCA-DC46-4A61-AA66-7ACAD21EAC57}" srcOrd="3" destOrd="0" presId="urn:microsoft.com/office/officeart/2005/8/layout/hierarchy2"/>
    <dgm:cxn modelId="{8EE0FC1A-7469-46FB-97D4-FEE42D4A4BB8}" type="presParOf" srcId="{C19F9DCA-DC46-4A61-AA66-7ACAD21EAC57}" destId="{A92AEF0C-D167-4155-9DC0-F19AFB9A529A}" srcOrd="0" destOrd="0" presId="urn:microsoft.com/office/officeart/2005/8/layout/hierarchy2"/>
    <dgm:cxn modelId="{AFEB347A-7247-4D9F-854D-2A1D32703B79}" type="presParOf" srcId="{C19F9DCA-DC46-4A61-AA66-7ACAD21EAC57}" destId="{E7EEE5D5-27F5-40F1-B748-C0A689D656DE}" srcOrd="1" destOrd="0" presId="urn:microsoft.com/office/officeart/2005/8/layout/hierarchy2"/>
    <dgm:cxn modelId="{860AB8DF-2008-40FD-AD89-3425A9508F9F}" type="presParOf" srcId="{E7EEE5D5-27F5-40F1-B748-C0A689D656DE}" destId="{50CE9859-6B60-4603-B167-BE5F735F528C}" srcOrd="0" destOrd="0" presId="urn:microsoft.com/office/officeart/2005/8/layout/hierarchy2"/>
    <dgm:cxn modelId="{ECE3AEAE-AA5F-463C-8C27-5E31D54B0C90}" type="presParOf" srcId="{50CE9859-6B60-4603-B167-BE5F735F528C}" destId="{F7D47EBC-8366-4D07-9D00-4D6EF14ED220}" srcOrd="0" destOrd="0" presId="urn:microsoft.com/office/officeart/2005/8/layout/hierarchy2"/>
    <dgm:cxn modelId="{044219C6-29BE-4A5A-B114-37F98EE8206B}" type="presParOf" srcId="{E7EEE5D5-27F5-40F1-B748-C0A689D656DE}" destId="{3FE7F9FD-1D98-4F52-B29D-C0B70E78F04B}" srcOrd="1" destOrd="0" presId="urn:microsoft.com/office/officeart/2005/8/layout/hierarchy2"/>
    <dgm:cxn modelId="{CAEFE4F9-8D63-4419-AA96-6D47EE169EA4}" type="presParOf" srcId="{3FE7F9FD-1D98-4F52-B29D-C0B70E78F04B}" destId="{F681AEAB-D809-493F-8E2B-7CE0F065EA38}" srcOrd="0" destOrd="0" presId="urn:microsoft.com/office/officeart/2005/8/layout/hierarchy2"/>
    <dgm:cxn modelId="{62B37C2B-73DA-425C-ABBA-94F30281AC5A}" type="presParOf" srcId="{3FE7F9FD-1D98-4F52-B29D-C0B70E78F04B}" destId="{3660180F-2E63-4A1B-802C-6568D740697F}" srcOrd="1" destOrd="0" presId="urn:microsoft.com/office/officeart/2005/8/layout/hierarchy2"/>
    <dgm:cxn modelId="{2EB85923-CC59-459E-B528-003C04666914}" type="presParOf" srcId="{0EDBA14E-F7F4-4538-9B5E-CF504AC6389C}" destId="{21333217-D891-4617-A9EA-E38C5041D6CA}" srcOrd="4" destOrd="0" presId="urn:microsoft.com/office/officeart/2005/8/layout/hierarchy2"/>
    <dgm:cxn modelId="{0F35C3E5-650A-4D30-93AB-5E2430262D8D}" type="presParOf" srcId="{21333217-D891-4617-A9EA-E38C5041D6CA}" destId="{E4A4D675-11C6-4FCA-A06A-C426928F578F}" srcOrd="0" destOrd="0" presId="urn:microsoft.com/office/officeart/2005/8/layout/hierarchy2"/>
    <dgm:cxn modelId="{19317693-EAA5-4DCC-B5E1-6C8B1F873C46}" type="presParOf" srcId="{0EDBA14E-F7F4-4538-9B5E-CF504AC6389C}" destId="{2F4A5214-F769-4FE6-8307-BC513ADC204F}" srcOrd="5" destOrd="0" presId="urn:microsoft.com/office/officeart/2005/8/layout/hierarchy2"/>
    <dgm:cxn modelId="{470A1A23-02F9-4484-BF13-22B966FF3BEF}" type="presParOf" srcId="{2F4A5214-F769-4FE6-8307-BC513ADC204F}" destId="{0F34B57A-EDC9-4E37-B4A8-4DD937892F99}" srcOrd="0" destOrd="0" presId="urn:microsoft.com/office/officeart/2005/8/layout/hierarchy2"/>
    <dgm:cxn modelId="{AF1C0728-FD5F-414C-926D-14197EBF9991}" type="presParOf" srcId="{2F4A5214-F769-4FE6-8307-BC513ADC204F}" destId="{D4B801BD-1DDE-4569-8A24-462F3B914849}" srcOrd="1" destOrd="0" presId="urn:microsoft.com/office/officeart/2005/8/layout/hierarchy2"/>
    <dgm:cxn modelId="{A25C5B6D-39EA-41E8-8762-C3F96C7DFAB2}" type="presParOf" srcId="{D4B801BD-1DDE-4569-8A24-462F3B914849}" destId="{C6C544DF-477B-4314-B789-47BEA2814D52}" srcOrd="0" destOrd="0" presId="urn:microsoft.com/office/officeart/2005/8/layout/hierarchy2"/>
    <dgm:cxn modelId="{6C1457C0-9BEB-4F8D-8077-D304BFA37AAE}" type="presParOf" srcId="{C6C544DF-477B-4314-B789-47BEA2814D52}" destId="{D90698A2-2AD4-4457-B4C3-BD8BA8FED379}" srcOrd="0" destOrd="0" presId="urn:microsoft.com/office/officeart/2005/8/layout/hierarchy2"/>
    <dgm:cxn modelId="{58D8B436-B395-4CFB-87C7-E8E1B69907F6}" type="presParOf" srcId="{D4B801BD-1DDE-4569-8A24-462F3B914849}" destId="{A677E684-7FB9-4095-ABC5-3C6A7E402E98}" srcOrd="1" destOrd="0" presId="urn:microsoft.com/office/officeart/2005/8/layout/hierarchy2"/>
    <dgm:cxn modelId="{A278875C-5138-4437-BB2F-BE49D8A7D498}" type="presParOf" srcId="{A677E684-7FB9-4095-ABC5-3C6A7E402E98}" destId="{2B0D8487-6D00-4467-9AD3-84C62CE05F63}" srcOrd="0" destOrd="0" presId="urn:microsoft.com/office/officeart/2005/8/layout/hierarchy2"/>
    <dgm:cxn modelId="{DF16B5EC-D03C-4ADB-AD3D-015599CB6B59}" type="presParOf" srcId="{A677E684-7FB9-4095-ABC5-3C6A7E402E98}" destId="{48986F86-A2FE-4C16-8402-875269DDD8D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3A8F458-2D9E-4681-89B9-6AE5596B480B}" type="doc">
      <dgm:prSet loTypeId="urn:microsoft.com/office/officeart/2005/8/layout/lProcess2" loCatId="list" qsTypeId="urn:microsoft.com/office/officeart/2005/8/quickstyle/3d2#9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18D3A42-1400-40CA-B528-7E64EEA8AC24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 – (27) Orientar a atualização das planilhas eletrônicas do plano de ação do </a:t>
          </a:r>
          <a:r>
            <a:rPr lang="pt-BR" sz="12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Pnefa</a:t>
          </a:r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 incentivar sua consulta.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48728D-D358-411E-9135-D892B3605BA6}" type="par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0A50F9D-090B-490E-9D82-040B8FCA5DF6}" type="sib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C0C059E6-6110-40CB-88BE-61A1249657A1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14 – (32) Orientar e cobrar das </a:t>
          </a:r>
          <a:r>
            <a:rPr lang="pt-BR" sz="12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UVLs</a:t>
          </a:r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as providências necessárias junto às propriedades inadimplentes com a vacinação de febre aftosa e brucelose.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74C88E-790D-42EE-AB3A-EC9B645833DB}" type="par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252982B3-0E37-4F71-92E7-7A81B9CA6055}" type="sib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9ABE30BC-813E-4045-916E-6366F0C6FDCA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15 – (33) Prover as unidades de materiais completos para o atendimento de suspeitas de enfermidades de controle oficial.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EB7038-C4AE-4094-A5E9-0B685572FB9E}" type="par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A55D0444-C0C5-4052-982F-885673C32E2D}" type="sib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197EED-95AE-41D7-A36D-7FDF13A4A393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A coordenação do PNEFA irá elaborar Instrução de Serviço tornando obrigatória a atualização das planilhas eletrônicas do plano de ação do PNEFA e a disponibilidade de consulta em todas as esferas, unidade local e central a fim de garantir a verificação da atualização.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D37AE4-E927-4FF2-A30A-AC225EEC2598}" type="par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5D0C7567-9503-457B-A169-39CDE5B13086}" type="sib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40897E6A-3879-4FEC-A4F0-80506075FDDE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Febre Aftosa: Republicar a instrução de serviço nº 006/2011, orientando e estabelecendo prazos para a resolução dos inadimplentes da campanha de vacinação contra febre aftosa.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C64E5-46B9-4612-A28A-B44AA0FAA5D5}" type="par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6AFDDEE-836D-423F-8276-A1E0B3DD8C8E}" type="sib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E6597A3E-24FE-46B7-A485-F045A22E72BA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Levantamento do Material Necessário para compor o Kit de atendimento a suspeita de </a:t>
          </a:r>
          <a:r>
            <a:rPr lang="pt-BR" sz="1200" dirty="0" err="1" smtClean="0">
              <a:solidFill>
                <a:schemeClr val="bg1"/>
              </a:solidFill>
            </a:rPr>
            <a:t>enfermidadess</a:t>
          </a:r>
          <a:r>
            <a:rPr lang="pt-BR" sz="1200" dirty="0" smtClean="0">
              <a:solidFill>
                <a:schemeClr val="bg1"/>
              </a:solidFill>
            </a:rPr>
            <a:t> de controle oficial   nas unidades locais.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B29429-9428-4093-B3CD-04A71077932D}" type="par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B2153F18-C300-4603-BD3E-EE251C9B38EC}" type="sib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87F078D-3AFB-4EDA-ACFB-D08E2FD87BE8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16 – (35) Realizar atendimento dentro do prazo estipulado às síndromes sob controle oficial.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2C44A9-96E1-48F8-A6A6-3D3DEA332236}" type="parTrans" cxnId="{B6224A4C-A8B1-467E-A49E-5ACD023C57C0}">
      <dgm:prSet/>
      <dgm:spPr/>
      <dgm:t>
        <a:bodyPr/>
        <a:lstStyle/>
        <a:p>
          <a:endParaRPr lang="pt-BR"/>
        </a:p>
      </dgm:t>
    </dgm:pt>
    <dgm:pt modelId="{A4AF2DF3-BA67-4589-8C97-6B128FFF74B8}" type="sibTrans" cxnId="{B6224A4C-A8B1-467E-A49E-5ACD023C57C0}">
      <dgm:prSet/>
      <dgm:spPr/>
      <dgm:t>
        <a:bodyPr/>
        <a:lstStyle/>
        <a:p>
          <a:endParaRPr lang="pt-BR"/>
        </a:p>
      </dgm:t>
    </dgm:pt>
    <dgm:pt modelId="{D8B0469E-5A55-44EF-AF46-1ED32856716F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Desenvolver treinamentos/seminários, os quais serão realizados continuamente junto às </a:t>
          </a:r>
          <a:r>
            <a:rPr lang="pt-BR" sz="1200" dirty="0" err="1" smtClean="0">
              <a:solidFill>
                <a:schemeClr val="bg1"/>
              </a:solidFill>
            </a:rPr>
            <a:t>ULs</a:t>
          </a:r>
          <a:r>
            <a:rPr lang="pt-BR" sz="1200" dirty="0" smtClean="0">
              <a:solidFill>
                <a:schemeClr val="bg1"/>
              </a:solidFill>
            </a:rPr>
            <a:t> sobre a importância de agilizar o tempo de ação e reação dos casos notificados. </a:t>
          </a:r>
          <a:r>
            <a:rPr lang="pt-BR" sz="1200" b="1" u="sng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com andamento normal)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F23120-2DEA-4BD9-9A5C-13932613C235}" type="parTrans" cxnId="{25811AF8-6CD7-4AA9-82F5-816C1DBE5E40}">
      <dgm:prSet/>
      <dgm:spPr/>
      <dgm:t>
        <a:bodyPr/>
        <a:lstStyle/>
        <a:p>
          <a:endParaRPr lang="pt-BR"/>
        </a:p>
      </dgm:t>
    </dgm:pt>
    <dgm:pt modelId="{48897C8A-4454-4878-9D0D-72FD528CE6EC}" type="sibTrans" cxnId="{25811AF8-6CD7-4AA9-82F5-816C1DBE5E40}">
      <dgm:prSet/>
      <dgm:spPr/>
      <dgm:t>
        <a:bodyPr/>
        <a:lstStyle/>
        <a:p>
          <a:endParaRPr lang="pt-BR"/>
        </a:p>
      </dgm:t>
    </dgm:pt>
    <dgm:pt modelId="{14CA1A98-799F-48A2-B4CA-CA2DFAF3E9EF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- Solicitar abertura de processo para a aquisição de materiais e equipamentos para atendimento à suspeita de enfermidades de controle oficial. </a:t>
          </a:r>
          <a:r>
            <a:rPr lang="pt-BR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</a:t>
          </a:r>
          <a:endParaRPr lang="pt-BR" b="1" u="sng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55833A-D5BE-46D3-B587-0901D9BA982A}" type="parTrans" cxnId="{F900032C-5DB9-4F08-B13F-57965FBECF59}">
      <dgm:prSet/>
      <dgm:spPr/>
      <dgm:t>
        <a:bodyPr/>
        <a:lstStyle/>
        <a:p>
          <a:endParaRPr lang="pt-BR"/>
        </a:p>
      </dgm:t>
    </dgm:pt>
    <dgm:pt modelId="{6D50D9A2-B3BA-4116-AF97-5191679A62E9}" type="sibTrans" cxnId="{F900032C-5DB9-4F08-B13F-57965FBECF59}">
      <dgm:prSet/>
      <dgm:spPr/>
      <dgm:t>
        <a:bodyPr/>
        <a:lstStyle/>
        <a:p>
          <a:endParaRPr lang="pt-BR"/>
        </a:p>
      </dgm:t>
    </dgm:pt>
    <dgm:pt modelId="{162A09DE-730F-4974-B6C1-DA3401422501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- Realizar rotineiramente através de supervisões internas para verificação do cumprimento dos prazos, tomando medidas administrativas quando for o caso. </a:t>
          </a:r>
          <a:r>
            <a:rPr lang="pt-BR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b="1" u="sng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FBD962-4EF5-4011-BF5E-2C35D2A08176}" type="parTrans" cxnId="{03D7EBBB-1E0D-43A9-B71F-0ED9AAAD7043}">
      <dgm:prSet/>
      <dgm:spPr/>
      <dgm:t>
        <a:bodyPr/>
        <a:lstStyle/>
        <a:p>
          <a:endParaRPr lang="pt-BR"/>
        </a:p>
      </dgm:t>
    </dgm:pt>
    <dgm:pt modelId="{8290F2CB-9E40-4838-8B23-DCAB0444A3F9}" type="sibTrans" cxnId="{03D7EBBB-1E0D-43A9-B71F-0ED9AAAD7043}">
      <dgm:prSet/>
      <dgm:spPr/>
      <dgm:t>
        <a:bodyPr/>
        <a:lstStyle/>
        <a:p>
          <a:endParaRPr lang="pt-BR"/>
        </a:p>
      </dgm:t>
    </dgm:pt>
    <dgm:pt modelId="{9EC85DF8-4A57-4E13-98F3-ABC42E04C1C1}" type="pres">
      <dgm:prSet presAssocID="{B3A8F458-2D9E-4681-89B9-6AE5596B48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8CE4FA5-97CD-494E-93B5-FC06A526F22A}" type="pres">
      <dgm:prSet presAssocID="{118D3A42-1400-40CA-B528-7E64EEA8AC24}" presName="compNode" presStyleCnt="0"/>
      <dgm:spPr/>
    </dgm:pt>
    <dgm:pt modelId="{E15CCFA2-C359-4ECB-BA10-7FEEAD04FA97}" type="pres">
      <dgm:prSet presAssocID="{118D3A42-1400-40CA-B528-7E64EEA8AC24}" presName="aNode" presStyleLbl="bgShp" presStyleIdx="0" presStyleCnt="4"/>
      <dgm:spPr/>
      <dgm:t>
        <a:bodyPr/>
        <a:lstStyle/>
        <a:p>
          <a:endParaRPr lang="pt-BR"/>
        </a:p>
      </dgm:t>
    </dgm:pt>
    <dgm:pt modelId="{12B820C5-31E6-403F-8FE9-931EB89492DD}" type="pres">
      <dgm:prSet presAssocID="{118D3A42-1400-40CA-B528-7E64EEA8AC24}" presName="textNode" presStyleLbl="bgShp" presStyleIdx="0" presStyleCnt="4"/>
      <dgm:spPr/>
      <dgm:t>
        <a:bodyPr/>
        <a:lstStyle/>
        <a:p>
          <a:endParaRPr lang="pt-BR"/>
        </a:p>
      </dgm:t>
    </dgm:pt>
    <dgm:pt modelId="{55FB56D3-20AD-41FB-BE33-0621363F0022}" type="pres">
      <dgm:prSet presAssocID="{118D3A42-1400-40CA-B528-7E64EEA8AC24}" presName="compChildNode" presStyleCnt="0"/>
      <dgm:spPr/>
    </dgm:pt>
    <dgm:pt modelId="{DABEB10D-F8C5-45C0-B19B-70A66B12AA19}" type="pres">
      <dgm:prSet presAssocID="{118D3A42-1400-40CA-B528-7E64EEA8AC24}" presName="theInnerList" presStyleCnt="0"/>
      <dgm:spPr/>
    </dgm:pt>
    <dgm:pt modelId="{0EBEDB36-A79F-4724-8E54-18661A9A3EFF}" type="pres">
      <dgm:prSet presAssocID="{3B197EED-95AE-41D7-A36D-7FDF13A4A393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CEABF1-2EA1-476B-B559-5FEE8F08E544}" type="pres">
      <dgm:prSet presAssocID="{118D3A42-1400-40CA-B528-7E64EEA8AC24}" presName="aSpace" presStyleCnt="0"/>
      <dgm:spPr/>
    </dgm:pt>
    <dgm:pt modelId="{3E373B7F-D411-4704-979D-C213E51310C1}" type="pres">
      <dgm:prSet presAssocID="{C0C059E6-6110-40CB-88BE-61A1249657A1}" presName="compNode" presStyleCnt="0"/>
      <dgm:spPr/>
    </dgm:pt>
    <dgm:pt modelId="{D184BC91-A165-4E5D-B3C2-6524EF85EA30}" type="pres">
      <dgm:prSet presAssocID="{C0C059E6-6110-40CB-88BE-61A1249657A1}" presName="aNode" presStyleLbl="bgShp" presStyleIdx="1" presStyleCnt="4"/>
      <dgm:spPr/>
      <dgm:t>
        <a:bodyPr/>
        <a:lstStyle/>
        <a:p>
          <a:endParaRPr lang="pt-BR"/>
        </a:p>
      </dgm:t>
    </dgm:pt>
    <dgm:pt modelId="{8FEE0C77-0423-407C-8A26-FAC4607EFF9E}" type="pres">
      <dgm:prSet presAssocID="{C0C059E6-6110-40CB-88BE-61A1249657A1}" presName="textNode" presStyleLbl="bgShp" presStyleIdx="1" presStyleCnt="4"/>
      <dgm:spPr/>
      <dgm:t>
        <a:bodyPr/>
        <a:lstStyle/>
        <a:p>
          <a:endParaRPr lang="pt-BR"/>
        </a:p>
      </dgm:t>
    </dgm:pt>
    <dgm:pt modelId="{6DEF5751-091A-42AB-B62E-C7EC22E7CF17}" type="pres">
      <dgm:prSet presAssocID="{C0C059E6-6110-40CB-88BE-61A1249657A1}" presName="compChildNode" presStyleCnt="0"/>
      <dgm:spPr/>
    </dgm:pt>
    <dgm:pt modelId="{9782CB92-AE02-48A1-8E28-636079E1F005}" type="pres">
      <dgm:prSet presAssocID="{C0C059E6-6110-40CB-88BE-61A1249657A1}" presName="theInnerList" presStyleCnt="0"/>
      <dgm:spPr/>
    </dgm:pt>
    <dgm:pt modelId="{FF5BA1AD-E5C5-4AB8-B3EB-428703BD133E}" type="pres">
      <dgm:prSet presAssocID="{40897E6A-3879-4FEC-A4F0-80506075FDD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208E54-8407-4D7D-939D-8EA2AC0AAF2D}" type="pres">
      <dgm:prSet presAssocID="{C0C059E6-6110-40CB-88BE-61A1249657A1}" presName="aSpace" presStyleCnt="0"/>
      <dgm:spPr/>
    </dgm:pt>
    <dgm:pt modelId="{04B49351-3A2E-42B4-8E8D-644874F56B99}" type="pres">
      <dgm:prSet presAssocID="{9ABE30BC-813E-4045-916E-6366F0C6FDCA}" presName="compNode" presStyleCnt="0"/>
      <dgm:spPr/>
    </dgm:pt>
    <dgm:pt modelId="{700A14CA-7F3A-471D-A8E8-4BD5D1DCFD94}" type="pres">
      <dgm:prSet presAssocID="{9ABE30BC-813E-4045-916E-6366F0C6FDCA}" presName="aNode" presStyleLbl="bgShp" presStyleIdx="2" presStyleCnt="4" custLinFactNeighborX="0"/>
      <dgm:spPr/>
      <dgm:t>
        <a:bodyPr/>
        <a:lstStyle/>
        <a:p>
          <a:endParaRPr lang="pt-BR"/>
        </a:p>
      </dgm:t>
    </dgm:pt>
    <dgm:pt modelId="{3C0F2592-703D-47C0-B98D-4BD8EA9989F3}" type="pres">
      <dgm:prSet presAssocID="{9ABE30BC-813E-4045-916E-6366F0C6FDCA}" presName="textNode" presStyleLbl="bgShp" presStyleIdx="2" presStyleCnt="4"/>
      <dgm:spPr/>
      <dgm:t>
        <a:bodyPr/>
        <a:lstStyle/>
        <a:p>
          <a:endParaRPr lang="pt-BR"/>
        </a:p>
      </dgm:t>
    </dgm:pt>
    <dgm:pt modelId="{694897C4-E501-44C9-82FC-EA2971CEFF14}" type="pres">
      <dgm:prSet presAssocID="{9ABE30BC-813E-4045-916E-6366F0C6FDCA}" presName="compChildNode" presStyleCnt="0"/>
      <dgm:spPr/>
    </dgm:pt>
    <dgm:pt modelId="{5D9DD9B1-2B19-4252-94FC-BD68F74ECC5C}" type="pres">
      <dgm:prSet presAssocID="{9ABE30BC-813E-4045-916E-6366F0C6FDCA}" presName="theInnerList" presStyleCnt="0"/>
      <dgm:spPr/>
    </dgm:pt>
    <dgm:pt modelId="{AEDD832A-F145-47E7-B345-8D920CB01ADD}" type="pres">
      <dgm:prSet presAssocID="{E6597A3E-24FE-46B7-A485-F045A22E72BA}" presName="childNode" presStyleLbl="node1" presStyleIdx="2" presStyleCnt="6" custScaleX="106606" custScaleY="74434" custLinFactNeighborX="-1141" custLinFactNeighborY="39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0D08B1-E8E0-45C7-A99F-8DB5BC920357}" type="pres">
      <dgm:prSet presAssocID="{E6597A3E-24FE-46B7-A485-F045A22E72BA}" presName="aSpace2" presStyleCnt="0"/>
      <dgm:spPr/>
    </dgm:pt>
    <dgm:pt modelId="{F37612ED-FEC0-4139-81AF-C16EE5051BA0}" type="pres">
      <dgm:prSet presAssocID="{14CA1A98-799F-48A2-B4CA-CA2DFAF3E9EF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9FEF0B-0E75-4BE8-BA9D-71ED2AFBD65E}" type="pres">
      <dgm:prSet presAssocID="{9ABE30BC-813E-4045-916E-6366F0C6FDCA}" presName="aSpace" presStyleCnt="0"/>
      <dgm:spPr/>
    </dgm:pt>
    <dgm:pt modelId="{96BAE1AA-0C51-4E5C-BFF2-147C7367F60D}" type="pres">
      <dgm:prSet presAssocID="{387F078D-3AFB-4EDA-ACFB-D08E2FD87BE8}" presName="compNode" presStyleCnt="0"/>
      <dgm:spPr/>
    </dgm:pt>
    <dgm:pt modelId="{5A50CBD0-C426-419E-9C28-2AA4BF16B276}" type="pres">
      <dgm:prSet presAssocID="{387F078D-3AFB-4EDA-ACFB-D08E2FD87BE8}" presName="aNode" presStyleLbl="bgShp" presStyleIdx="3" presStyleCnt="4"/>
      <dgm:spPr/>
      <dgm:t>
        <a:bodyPr/>
        <a:lstStyle/>
        <a:p>
          <a:endParaRPr lang="pt-BR"/>
        </a:p>
      </dgm:t>
    </dgm:pt>
    <dgm:pt modelId="{A307CE2E-CE8D-4B0F-8F13-4607271920C1}" type="pres">
      <dgm:prSet presAssocID="{387F078D-3AFB-4EDA-ACFB-D08E2FD87BE8}" presName="textNode" presStyleLbl="bgShp" presStyleIdx="3" presStyleCnt="4"/>
      <dgm:spPr/>
      <dgm:t>
        <a:bodyPr/>
        <a:lstStyle/>
        <a:p>
          <a:endParaRPr lang="pt-BR"/>
        </a:p>
      </dgm:t>
    </dgm:pt>
    <dgm:pt modelId="{A1A803CE-C6A0-466F-B628-F583FDFC1EF7}" type="pres">
      <dgm:prSet presAssocID="{387F078D-3AFB-4EDA-ACFB-D08E2FD87BE8}" presName="compChildNode" presStyleCnt="0"/>
      <dgm:spPr/>
    </dgm:pt>
    <dgm:pt modelId="{31320CEC-02CA-4B95-8D70-38F5D80F58A4}" type="pres">
      <dgm:prSet presAssocID="{387F078D-3AFB-4EDA-ACFB-D08E2FD87BE8}" presName="theInnerList" presStyleCnt="0"/>
      <dgm:spPr/>
    </dgm:pt>
    <dgm:pt modelId="{15B4D59F-44FF-4B06-856D-4C466930A774}" type="pres">
      <dgm:prSet presAssocID="{D8B0469E-5A55-44EF-AF46-1ED32856716F}" presName="childNode" presStyleLbl="node1" presStyleIdx="4" presStyleCnt="6" custScaleX="104611" custScaleY="102860" custLinFactNeighborX="568" custLinFactNeighborY="287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8F56ADB-EA98-466A-A986-2EDB18ADECD2}" type="pres">
      <dgm:prSet presAssocID="{D8B0469E-5A55-44EF-AF46-1ED32856716F}" presName="aSpace2" presStyleCnt="0"/>
      <dgm:spPr/>
    </dgm:pt>
    <dgm:pt modelId="{7F78E3A2-8AED-450E-ABD2-7150656CBC35}" type="pres">
      <dgm:prSet presAssocID="{162A09DE-730F-4974-B6C1-DA3401422501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6224A4C-A8B1-467E-A49E-5ACD023C57C0}" srcId="{B3A8F458-2D9E-4681-89B9-6AE5596B480B}" destId="{387F078D-3AFB-4EDA-ACFB-D08E2FD87BE8}" srcOrd="3" destOrd="0" parTransId="{082C44A9-96E1-48F8-A6A6-3D3DEA332236}" sibTransId="{A4AF2DF3-BA67-4589-8C97-6B128FFF74B8}"/>
    <dgm:cxn modelId="{7BDC2CBF-6DD9-4D03-BEC1-46DF831E1B1E}" srcId="{B3A8F458-2D9E-4681-89B9-6AE5596B480B}" destId="{118D3A42-1400-40CA-B528-7E64EEA8AC24}" srcOrd="0" destOrd="0" parTransId="{7E48728D-D358-411E-9135-D892B3605BA6}" sibTransId="{80A50F9D-090B-490E-9D82-040B8FCA5DF6}"/>
    <dgm:cxn modelId="{CE679675-F32B-4F49-BCF0-CA28B473D574}" srcId="{9ABE30BC-813E-4045-916E-6366F0C6FDCA}" destId="{E6597A3E-24FE-46B7-A485-F045A22E72BA}" srcOrd="0" destOrd="0" parTransId="{8FB29429-9428-4093-B3CD-04A71077932D}" sibTransId="{B2153F18-C300-4603-BD3E-EE251C9B38EC}"/>
    <dgm:cxn modelId="{3A47F48C-B16F-4501-B5CC-AD92857B8C6F}" type="presOf" srcId="{387F078D-3AFB-4EDA-ACFB-D08E2FD87BE8}" destId="{A307CE2E-CE8D-4B0F-8F13-4607271920C1}" srcOrd="1" destOrd="0" presId="urn:microsoft.com/office/officeart/2005/8/layout/lProcess2"/>
    <dgm:cxn modelId="{17CF1613-C9BF-4230-B6E3-B2003512651B}" type="presOf" srcId="{118D3A42-1400-40CA-B528-7E64EEA8AC24}" destId="{E15CCFA2-C359-4ECB-BA10-7FEEAD04FA97}" srcOrd="0" destOrd="0" presId="urn:microsoft.com/office/officeart/2005/8/layout/lProcess2"/>
    <dgm:cxn modelId="{A16B66EE-4E0C-420A-A3FA-D751A8ECF2B5}" srcId="{B3A8F458-2D9E-4681-89B9-6AE5596B480B}" destId="{9ABE30BC-813E-4045-916E-6366F0C6FDCA}" srcOrd="2" destOrd="0" parTransId="{FBEB7038-C4AE-4094-A5E9-0B685572FB9E}" sibTransId="{A55D0444-C0C5-4052-982F-885673C32E2D}"/>
    <dgm:cxn modelId="{A7555340-2080-4792-B6DE-B2E014E146D1}" srcId="{118D3A42-1400-40CA-B528-7E64EEA8AC24}" destId="{3B197EED-95AE-41D7-A36D-7FDF13A4A393}" srcOrd="0" destOrd="0" parTransId="{3BD37AE4-E927-4FF2-A30A-AC225EEC2598}" sibTransId="{5D0C7567-9503-457B-A169-39CDE5B13086}"/>
    <dgm:cxn modelId="{951CE5B8-EC92-4095-AA8B-91428902E283}" type="presOf" srcId="{C0C059E6-6110-40CB-88BE-61A1249657A1}" destId="{8FEE0C77-0423-407C-8A26-FAC4607EFF9E}" srcOrd="1" destOrd="0" presId="urn:microsoft.com/office/officeart/2005/8/layout/lProcess2"/>
    <dgm:cxn modelId="{81883B1C-7C91-4B2F-83E2-AD2638603BD5}" type="presOf" srcId="{162A09DE-730F-4974-B6C1-DA3401422501}" destId="{7F78E3A2-8AED-450E-ABD2-7150656CBC35}" srcOrd="0" destOrd="0" presId="urn:microsoft.com/office/officeart/2005/8/layout/lProcess2"/>
    <dgm:cxn modelId="{6FE6091F-0EDC-4430-8A07-559D4759E27A}" srcId="{C0C059E6-6110-40CB-88BE-61A1249657A1}" destId="{40897E6A-3879-4FEC-A4F0-80506075FDDE}" srcOrd="0" destOrd="0" parTransId="{B61C64E5-46B9-4612-A28A-B44AA0FAA5D5}" sibTransId="{86AFDDEE-836D-423F-8276-A1E0B3DD8C8E}"/>
    <dgm:cxn modelId="{F22F2366-61D5-466F-A20C-0713E241E221}" type="presOf" srcId="{14CA1A98-799F-48A2-B4CA-CA2DFAF3E9EF}" destId="{F37612ED-FEC0-4139-81AF-C16EE5051BA0}" srcOrd="0" destOrd="0" presId="urn:microsoft.com/office/officeart/2005/8/layout/lProcess2"/>
    <dgm:cxn modelId="{31C291F4-E7DC-4800-9E4A-EF5364889641}" type="presOf" srcId="{B3A8F458-2D9E-4681-89B9-6AE5596B480B}" destId="{9EC85DF8-4A57-4E13-98F3-ABC42E04C1C1}" srcOrd="0" destOrd="0" presId="urn:microsoft.com/office/officeart/2005/8/layout/lProcess2"/>
    <dgm:cxn modelId="{C7F3DB90-482C-41F9-A8D0-257693023500}" type="presOf" srcId="{3B197EED-95AE-41D7-A36D-7FDF13A4A393}" destId="{0EBEDB36-A79F-4724-8E54-18661A9A3EFF}" srcOrd="0" destOrd="0" presId="urn:microsoft.com/office/officeart/2005/8/layout/lProcess2"/>
    <dgm:cxn modelId="{03D7EBBB-1E0D-43A9-B71F-0ED9AAAD7043}" srcId="{387F078D-3AFB-4EDA-ACFB-D08E2FD87BE8}" destId="{162A09DE-730F-4974-B6C1-DA3401422501}" srcOrd="1" destOrd="0" parTransId="{4CFBD962-4EF5-4011-BF5E-2C35D2A08176}" sibTransId="{8290F2CB-9E40-4838-8B23-DCAB0444A3F9}"/>
    <dgm:cxn modelId="{273AD5E4-ACB8-4529-AC79-C0DEF3CCE776}" type="presOf" srcId="{387F078D-3AFB-4EDA-ACFB-D08E2FD87BE8}" destId="{5A50CBD0-C426-419E-9C28-2AA4BF16B276}" srcOrd="0" destOrd="0" presId="urn:microsoft.com/office/officeart/2005/8/layout/lProcess2"/>
    <dgm:cxn modelId="{DF1EC961-0052-46CF-AED8-36CF383B8F8C}" type="presOf" srcId="{40897E6A-3879-4FEC-A4F0-80506075FDDE}" destId="{FF5BA1AD-E5C5-4AB8-B3EB-428703BD133E}" srcOrd="0" destOrd="0" presId="urn:microsoft.com/office/officeart/2005/8/layout/lProcess2"/>
    <dgm:cxn modelId="{84489491-6DC9-47E5-B0D3-D34D1C68C110}" type="presOf" srcId="{9ABE30BC-813E-4045-916E-6366F0C6FDCA}" destId="{3C0F2592-703D-47C0-B98D-4BD8EA9989F3}" srcOrd="1" destOrd="0" presId="urn:microsoft.com/office/officeart/2005/8/layout/lProcess2"/>
    <dgm:cxn modelId="{A5782C03-B411-462F-A1BD-2C821B113D67}" type="presOf" srcId="{118D3A42-1400-40CA-B528-7E64EEA8AC24}" destId="{12B820C5-31E6-403F-8FE9-931EB89492DD}" srcOrd="1" destOrd="0" presId="urn:microsoft.com/office/officeart/2005/8/layout/lProcess2"/>
    <dgm:cxn modelId="{3002E2F1-F960-400E-965F-D904E98544D8}" type="presOf" srcId="{C0C059E6-6110-40CB-88BE-61A1249657A1}" destId="{D184BC91-A165-4E5D-B3C2-6524EF85EA30}" srcOrd="0" destOrd="0" presId="urn:microsoft.com/office/officeart/2005/8/layout/lProcess2"/>
    <dgm:cxn modelId="{AF4C0681-6282-4F90-BB4A-1D285076D139}" srcId="{B3A8F458-2D9E-4681-89B9-6AE5596B480B}" destId="{C0C059E6-6110-40CB-88BE-61A1249657A1}" srcOrd="1" destOrd="0" parTransId="{E974C88E-790D-42EE-AB3A-EC9B645833DB}" sibTransId="{252982B3-0E37-4F71-92E7-7A81B9CA6055}"/>
    <dgm:cxn modelId="{09F9765E-2A90-43CC-BD4F-0AACED8E1636}" type="presOf" srcId="{D8B0469E-5A55-44EF-AF46-1ED32856716F}" destId="{15B4D59F-44FF-4B06-856D-4C466930A774}" srcOrd="0" destOrd="0" presId="urn:microsoft.com/office/officeart/2005/8/layout/lProcess2"/>
    <dgm:cxn modelId="{F900032C-5DB9-4F08-B13F-57965FBECF59}" srcId="{9ABE30BC-813E-4045-916E-6366F0C6FDCA}" destId="{14CA1A98-799F-48A2-B4CA-CA2DFAF3E9EF}" srcOrd="1" destOrd="0" parTransId="{DC55833A-D5BE-46D3-B587-0901D9BA982A}" sibTransId="{6D50D9A2-B3BA-4116-AF97-5191679A62E9}"/>
    <dgm:cxn modelId="{25811AF8-6CD7-4AA9-82F5-816C1DBE5E40}" srcId="{387F078D-3AFB-4EDA-ACFB-D08E2FD87BE8}" destId="{D8B0469E-5A55-44EF-AF46-1ED32856716F}" srcOrd="0" destOrd="0" parTransId="{6EF23120-2DEA-4BD9-9A5C-13932613C235}" sibTransId="{48897C8A-4454-4878-9D0D-72FD528CE6EC}"/>
    <dgm:cxn modelId="{50B35D7C-8972-41AE-87E0-D947A857B00E}" type="presOf" srcId="{9ABE30BC-813E-4045-916E-6366F0C6FDCA}" destId="{700A14CA-7F3A-471D-A8E8-4BD5D1DCFD94}" srcOrd="0" destOrd="0" presId="urn:microsoft.com/office/officeart/2005/8/layout/lProcess2"/>
    <dgm:cxn modelId="{32923C2D-DABE-47F0-886E-8E3694267D0C}" type="presOf" srcId="{E6597A3E-24FE-46B7-A485-F045A22E72BA}" destId="{AEDD832A-F145-47E7-B345-8D920CB01ADD}" srcOrd="0" destOrd="0" presId="urn:microsoft.com/office/officeart/2005/8/layout/lProcess2"/>
    <dgm:cxn modelId="{37E2A5C0-B5F2-4E29-909E-FF0C563B0013}" type="presParOf" srcId="{9EC85DF8-4A57-4E13-98F3-ABC42E04C1C1}" destId="{C8CE4FA5-97CD-494E-93B5-FC06A526F22A}" srcOrd="0" destOrd="0" presId="urn:microsoft.com/office/officeart/2005/8/layout/lProcess2"/>
    <dgm:cxn modelId="{F0D6467F-5786-480D-86A8-99680C7BF897}" type="presParOf" srcId="{C8CE4FA5-97CD-494E-93B5-FC06A526F22A}" destId="{E15CCFA2-C359-4ECB-BA10-7FEEAD04FA97}" srcOrd="0" destOrd="0" presId="urn:microsoft.com/office/officeart/2005/8/layout/lProcess2"/>
    <dgm:cxn modelId="{0C248FA4-E1F7-4FBF-8A74-98C41CC49944}" type="presParOf" srcId="{C8CE4FA5-97CD-494E-93B5-FC06A526F22A}" destId="{12B820C5-31E6-403F-8FE9-931EB89492DD}" srcOrd="1" destOrd="0" presId="urn:microsoft.com/office/officeart/2005/8/layout/lProcess2"/>
    <dgm:cxn modelId="{392A350A-D249-41D1-B78C-713A9A9EB549}" type="presParOf" srcId="{C8CE4FA5-97CD-494E-93B5-FC06A526F22A}" destId="{55FB56D3-20AD-41FB-BE33-0621363F0022}" srcOrd="2" destOrd="0" presId="urn:microsoft.com/office/officeart/2005/8/layout/lProcess2"/>
    <dgm:cxn modelId="{57EA8C48-B772-423F-A4DE-92E06B75956D}" type="presParOf" srcId="{55FB56D3-20AD-41FB-BE33-0621363F0022}" destId="{DABEB10D-F8C5-45C0-B19B-70A66B12AA19}" srcOrd="0" destOrd="0" presId="urn:microsoft.com/office/officeart/2005/8/layout/lProcess2"/>
    <dgm:cxn modelId="{F6988124-AC75-4E93-925B-EA40BECD4888}" type="presParOf" srcId="{DABEB10D-F8C5-45C0-B19B-70A66B12AA19}" destId="{0EBEDB36-A79F-4724-8E54-18661A9A3EFF}" srcOrd="0" destOrd="0" presId="urn:microsoft.com/office/officeart/2005/8/layout/lProcess2"/>
    <dgm:cxn modelId="{B40FD203-5897-4A50-81E7-C0A9C3C54957}" type="presParOf" srcId="{9EC85DF8-4A57-4E13-98F3-ABC42E04C1C1}" destId="{EBCEABF1-2EA1-476B-B559-5FEE8F08E544}" srcOrd="1" destOrd="0" presId="urn:microsoft.com/office/officeart/2005/8/layout/lProcess2"/>
    <dgm:cxn modelId="{24507CBD-F2A2-427D-9AC3-97DED641CF41}" type="presParOf" srcId="{9EC85DF8-4A57-4E13-98F3-ABC42E04C1C1}" destId="{3E373B7F-D411-4704-979D-C213E51310C1}" srcOrd="2" destOrd="0" presId="urn:microsoft.com/office/officeart/2005/8/layout/lProcess2"/>
    <dgm:cxn modelId="{9ED7F75A-6061-4151-81C9-B0EAA1A46239}" type="presParOf" srcId="{3E373B7F-D411-4704-979D-C213E51310C1}" destId="{D184BC91-A165-4E5D-B3C2-6524EF85EA30}" srcOrd="0" destOrd="0" presId="urn:microsoft.com/office/officeart/2005/8/layout/lProcess2"/>
    <dgm:cxn modelId="{3A120710-9D30-425C-94E8-33B027CA5010}" type="presParOf" srcId="{3E373B7F-D411-4704-979D-C213E51310C1}" destId="{8FEE0C77-0423-407C-8A26-FAC4607EFF9E}" srcOrd="1" destOrd="0" presId="urn:microsoft.com/office/officeart/2005/8/layout/lProcess2"/>
    <dgm:cxn modelId="{58B5EAFB-B2B6-4924-A27E-7647D8BE3569}" type="presParOf" srcId="{3E373B7F-D411-4704-979D-C213E51310C1}" destId="{6DEF5751-091A-42AB-B62E-C7EC22E7CF17}" srcOrd="2" destOrd="0" presId="urn:microsoft.com/office/officeart/2005/8/layout/lProcess2"/>
    <dgm:cxn modelId="{7EB9B317-2EB5-46F8-9B0F-D418ADCF99E1}" type="presParOf" srcId="{6DEF5751-091A-42AB-B62E-C7EC22E7CF17}" destId="{9782CB92-AE02-48A1-8E28-636079E1F005}" srcOrd="0" destOrd="0" presId="urn:microsoft.com/office/officeart/2005/8/layout/lProcess2"/>
    <dgm:cxn modelId="{7B418FC3-155B-4F25-A249-893795B6352F}" type="presParOf" srcId="{9782CB92-AE02-48A1-8E28-636079E1F005}" destId="{FF5BA1AD-E5C5-4AB8-B3EB-428703BD133E}" srcOrd="0" destOrd="0" presId="urn:microsoft.com/office/officeart/2005/8/layout/lProcess2"/>
    <dgm:cxn modelId="{686A8BEC-E257-4ABB-BB2D-C67D010FDD94}" type="presParOf" srcId="{9EC85DF8-4A57-4E13-98F3-ABC42E04C1C1}" destId="{CD208E54-8407-4D7D-939D-8EA2AC0AAF2D}" srcOrd="3" destOrd="0" presId="urn:microsoft.com/office/officeart/2005/8/layout/lProcess2"/>
    <dgm:cxn modelId="{A44048EE-E37D-4FF2-9D5A-502D9ED20066}" type="presParOf" srcId="{9EC85DF8-4A57-4E13-98F3-ABC42E04C1C1}" destId="{04B49351-3A2E-42B4-8E8D-644874F56B99}" srcOrd="4" destOrd="0" presId="urn:microsoft.com/office/officeart/2005/8/layout/lProcess2"/>
    <dgm:cxn modelId="{FCDD05FE-5D3D-402B-9D90-2A7C6E5CB1AA}" type="presParOf" srcId="{04B49351-3A2E-42B4-8E8D-644874F56B99}" destId="{700A14CA-7F3A-471D-A8E8-4BD5D1DCFD94}" srcOrd="0" destOrd="0" presId="urn:microsoft.com/office/officeart/2005/8/layout/lProcess2"/>
    <dgm:cxn modelId="{88FEDE51-79AD-449E-B134-3AB7B7BC14E1}" type="presParOf" srcId="{04B49351-3A2E-42B4-8E8D-644874F56B99}" destId="{3C0F2592-703D-47C0-B98D-4BD8EA9989F3}" srcOrd="1" destOrd="0" presId="urn:microsoft.com/office/officeart/2005/8/layout/lProcess2"/>
    <dgm:cxn modelId="{9C2D36E8-BE0E-4098-BC8A-B7507A180717}" type="presParOf" srcId="{04B49351-3A2E-42B4-8E8D-644874F56B99}" destId="{694897C4-E501-44C9-82FC-EA2971CEFF14}" srcOrd="2" destOrd="0" presId="urn:microsoft.com/office/officeart/2005/8/layout/lProcess2"/>
    <dgm:cxn modelId="{94D8595E-4D8A-47FA-B074-DF05357FC04A}" type="presParOf" srcId="{694897C4-E501-44C9-82FC-EA2971CEFF14}" destId="{5D9DD9B1-2B19-4252-94FC-BD68F74ECC5C}" srcOrd="0" destOrd="0" presId="urn:microsoft.com/office/officeart/2005/8/layout/lProcess2"/>
    <dgm:cxn modelId="{80E4C97F-B28B-4000-BAA0-1643DF3CD9BD}" type="presParOf" srcId="{5D9DD9B1-2B19-4252-94FC-BD68F74ECC5C}" destId="{AEDD832A-F145-47E7-B345-8D920CB01ADD}" srcOrd="0" destOrd="0" presId="urn:microsoft.com/office/officeart/2005/8/layout/lProcess2"/>
    <dgm:cxn modelId="{AA00B703-7CFB-4072-9BD8-67AA03BB808E}" type="presParOf" srcId="{5D9DD9B1-2B19-4252-94FC-BD68F74ECC5C}" destId="{BA0D08B1-E8E0-45C7-A99F-8DB5BC920357}" srcOrd="1" destOrd="0" presId="urn:microsoft.com/office/officeart/2005/8/layout/lProcess2"/>
    <dgm:cxn modelId="{7F6BBBDA-DBC7-4C0C-8970-CED32ED964ED}" type="presParOf" srcId="{5D9DD9B1-2B19-4252-94FC-BD68F74ECC5C}" destId="{F37612ED-FEC0-4139-81AF-C16EE5051BA0}" srcOrd="2" destOrd="0" presId="urn:microsoft.com/office/officeart/2005/8/layout/lProcess2"/>
    <dgm:cxn modelId="{A641E64B-B12F-45C4-91DE-B6E0C7967030}" type="presParOf" srcId="{9EC85DF8-4A57-4E13-98F3-ABC42E04C1C1}" destId="{419FEF0B-0E75-4BE8-BA9D-71ED2AFBD65E}" srcOrd="5" destOrd="0" presId="urn:microsoft.com/office/officeart/2005/8/layout/lProcess2"/>
    <dgm:cxn modelId="{72F58060-DA5B-4E10-9A44-AA964A0E811B}" type="presParOf" srcId="{9EC85DF8-4A57-4E13-98F3-ABC42E04C1C1}" destId="{96BAE1AA-0C51-4E5C-BFF2-147C7367F60D}" srcOrd="6" destOrd="0" presId="urn:microsoft.com/office/officeart/2005/8/layout/lProcess2"/>
    <dgm:cxn modelId="{AFB546AD-34A9-4621-8063-68FBFCF12DF6}" type="presParOf" srcId="{96BAE1AA-0C51-4E5C-BFF2-147C7367F60D}" destId="{5A50CBD0-C426-419E-9C28-2AA4BF16B276}" srcOrd="0" destOrd="0" presId="urn:microsoft.com/office/officeart/2005/8/layout/lProcess2"/>
    <dgm:cxn modelId="{F4DB14F9-2ABC-4F7C-8C9E-2980FBEF9C72}" type="presParOf" srcId="{96BAE1AA-0C51-4E5C-BFF2-147C7367F60D}" destId="{A307CE2E-CE8D-4B0F-8F13-4607271920C1}" srcOrd="1" destOrd="0" presId="urn:microsoft.com/office/officeart/2005/8/layout/lProcess2"/>
    <dgm:cxn modelId="{C779A1E7-846C-4773-8A1B-3947D8B4EF40}" type="presParOf" srcId="{96BAE1AA-0C51-4E5C-BFF2-147C7367F60D}" destId="{A1A803CE-C6A0-466F-B628-F583FDFC1EF7}" srcOrd="2" destOrd="0" presId="urn:microsoft.com/office/officeart/2005/8/layout/lProcess2"/>
    <dgm:cxn modelId="{71375D71-5D08-4A92-9B24-45D3A75332E6}" type="presParOf" srcId="{A1A803CE-C6A0-466F-B628-F583FDFC1EF7}" destId="{31320CEC-02CA-4B95-8D70-38F5D80F58A4}" srcOrd="0" destOrd="0" presId="urn:microsoft.com/office/officeart/2005/8/layout/lProcess2"/>
    <dgm:cxn modelId="{2C857A91-2EA1-4C8B-9E80-7BE60FB62970}" type="presParOf" srcId="{31320CEC-02CA-4B95-8D70-38F5D80F58A4}" destId="{15B4D59F-44FF-4B06-856D-4C466930A774}" srcOrd="0" destOrd="0" presId="urn:microsoft.com/office/officeart/2005/8/layout/lProcess2"/>
    <dgm:cxn modelId="{6A3A525A-95AA-4069-BE1D-17DB546EA0D8}" type="presParOf" srcId="{31320CEC-02CA-4B95-8D70-38F5D80F58A4}" destId="{E8F56ADB-EA98-466A-A986-2EDB18ADECD2}" srcOrd="1" destOrd="0" presId="urn:microsoft.com/office/officeart/2005/8/layout/lProcess2"/>
    <dgm:cxn modelId="{6969B949-52CB-4B60-8963-69B6DA2D3C6E}" type="presParOf" srcId="{31320CEC-02CA-4B95-8D70-38F5D80F58A4}" destId="{7F78E3A2-8AED-450E-ABD2-7150656CBC35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3A8F458-2D9E-4681-89B9-6AE5596B480B}" type="doc">
      <dgm:prSet loTypeId="urn:microsoft.com/office/officeart/2005/8/layout/lProcess2" loCatId="list" qsTypeId="urn:microsoft.com/office/officeart/2005/8/quickstyle/3d2#10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18D3A42-1400-40CA-B528-7E64EEA8AC24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17 – (37) Capacitar servidores em atividades de educação sanitária para atuarem como multiplicadores em todo o estado.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48728D-D358-411E-9135-D892B3605BA6}" type="par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0A50F9D-090B-490E-9D82-040B8FCA5DF6}" type="sib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C0C059E6-6110-40CB-88BE-61A1249657A1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 – (41) Exigir geradores para o comércio de produtos biológicos controlados no E-SANIAGRO.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74C88E-790D-42EE-AB3A-EC9B645833DB}" type="par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252982B3-0E37-4F71-92E7-7A81B9CA6055}" type="sib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9ABE30BC-813E-4045-916E-6366F0C6FDCA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19 – (43) </a:t>
          </a:r>
          <a:r>
            <a:rPr lang="pt-BR" sz="12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Acreditação</a:t>
          </a:r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do LADDAN.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EB7038-C4AE-4094-A5E9-0B685572FB9E}" type="par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A55D0444-C0C5-4052-982F-885673C32E2D}" type="sib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40897E6A-3879-4FEC-A4F0-80506075FDDE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Elaborar proposta  de lei que estabelece a obrigatoriedade de geradores para o comércio.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 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C64E5-46B9-4612-A28A-B44AA0FAA5D5}" type="par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6AFDDEE-836D-423F-8276-A1E0B3DD8C8E}" type="sib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E6597A3E-24FE-46B7-A485-F045A22E72BA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Implantar a </a:t>
          </a:r>
          <a:r>
            <a:rPr lang="pt-BR" sz="1200" dirty="0" err="1" smtClean="0">
              <a:solidFill>
                <a:schemeClr val="bg1"/>
              </a:solidFill>
            </a:rPr>
            <a:t>acreditação</a:t>
          </a:r>
          <a:r>
            <a:rPr lang="pt-BR" sz="1200" dirty="0" smtClean="0">
              <a:solidFill>
                <a:schemeClr val="bg1"/>
              </a:solidFill>
            </a:rPr>
            <a:t> no LADDAN</a:t>
          </a:r>
          <a:r>
            <a:rPr lang="pt-BR" sz="1200" b="0" u="none" dirty="0" smtClean="0">
              <a:solidFill>
                <a:schemeClr val="bg1"/>
              </a:solidFill>
              <a:effectLst/>
            </a:rPr>
            <a:t>; </a:t>
          </a:r>
          <a:r>
            <a:rPr lang="pt-BR" sz="1200" b="1" u="sng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com andamento normal)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B29429-9428-4093-B3CD-04A71077932D}" type="par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B2153F18-C300-4603-BD3E-EE251C9B38EC}" type="sib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197EED-95AE-41D7-A36D-7FDF13A4A393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Firmar Termo de cooperação técnica entre a Agencia Estadual de Defesa Sanitária Animal e Vegetal - </a:t>
          </a:r>
          <a:r>
            <a:rPr lang="pt-BR" sz="1200" dirty="0" err="1" smtClean="0">
              <a:solidFill>
                <a:schemeClr val="bg1"/>
              </a:solidFill>
            </a:rPr>
            <a:t>Iagro</a:t>
          </a:r>
          <a:r>
            <a:rPr lang="pt-BR" sz="1200" dirty="0" smtClean="0">
              <a:solidFill>
                <a:schemeClr val="bg1"/>
              </a:solidFill>
            </a:rPr>
            <a:t> e o Instituto Federal de educação, Ciência e Tecnologia de Mato Grosso do Sul -IFMS para realizar curso de pós graduação-Especialização em Educação Sanitária e Comunicação em Agropecuária para  servidores com nível superio</a:t>
          </a:r>
          <a:r>
            <a:rPr lang="pt-BR" sz="1200" u="none" dirty="0" smtClean="0">
              <a:solidFill>
                <a:schemeClr val="bg1"/>
              </a:solidFill>
              <a:effectLst/>
            </a:rPr>
            <a:t>r</a:t>
          </a:r>
          <a:r>
            <a:rPr lang="pt-BR" sz="1200" b="1" u="none" dirty="0" smtClean="0">
              <a:solidFill>
                <a:schemeClr val="bg1"/>
              </a:solidFill>
              <a:effectLst/>
            </a:rPr>
            <a:t>.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 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0C7567-9503-457B-A169-39CDE5B13086}" type="sib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D37AE4-E927-4FF2-A30A-AC225EEC2598}" type="par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C3488208-F3F5-4BE5-BB9D-7F4BB8820880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Elaborar do plano de ensino, ementas, conteúdo  programático , cronograma e edital de seleção. </a:t>
          </a:r>
          <a:r>
            <a:rPr lang="pt-BR" sz="1200" b="1" u="sng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com andamento normal)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749AD4-DABC-41C1-A313-2B983BEFD096}" type="parTrans" cxnId="{1BE806AA-B4C9-4AA0-AA29-FFD1EB5A3C8C}">
      <dgm:prSet/>
      <dgm:spPr/>
      <dgm:t>
        <a:bodyPr/>
        <a:lstStyle/>
        <a:p>
          <a:endParaRPr lang="pt-BR" sz="1200"/>
        </a:p>
      </dgm:t>
    </dgm:pt>
    <dgm:pt modelId="{12E1413B-3164-4A13-A0BA-1F6356F202F6}" type="sibTrans" cxnId="{1BE806AA-B4C9-4AA0-AA29-FFD1EB5A3C8C}">
      <dgm:prSet/>
      <dgm:spPr/>
      <dgm:t>
        <a:bodyPr/>
        <a:lstStyle/>
        <a:p>
          <a:endParaRPr lang="pt-BR" sz="1200"/>
        </a:p>
      </dgm:t>
    </dgm:pt>
    <dgm:pt modelId="{BD1B15CE-12DB-464D-9C3E-0A5D7E5EC2E2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Matricular os aprovados, dar inicio às aulas e aprovação final.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</a:p>
      </dgm:t>
    </dgm:pt>
    <dgm:pt modelId="{E144E253-9A15-423B-A91A-F4CEA7AA3689}" type="parTrans" cxnId="{A3C2C585-895F-4C0A-9BD4-5ACD57AB5320}">
      <dgm:prSet/>
      <dgm:spPr/>
      <dgm:t>
        <a:bodyPr/>
        <a:lstStyle/>
        <a:p>
          <a:endParaRPr lang="pt-BR" sz="1200"/>
        </a:p>
      </dgm:t>
    </dgm:pt>
    <dgm:pt modelId="{096BD9A0-2C1A-492E-865A-C4DB3773EAD6}" type="sibTrans" cxnId="{A3C2C585-895F-4C0A-9BD4-5ACD57AB5320}">
      <dgm:prSet/>
      <dgm:spPr/>
      <dgm:t>
        <a:bodyPr/>
        <a:lstStyle/>
        <a:p>
          <a:endParaRPr lang="pt-BR" sz="1200"/>
        </a:p>
      </dgm:t>
    </dgm:pt>
    <dgm:pt modelId="{AD6237F8-9F3F-4A88-9C6C-C5625A090869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Encaminhar para publicação por ato do governado</a:t>
          </a:r>
          <a:r>
            <a:rPr lang="pt-BR" sz="1200" u="none" dirty="0" smtClean="0">
              <a:solidFill>
                <a:schemeClr val="bg1"/>
              </a:solidFill>
              <a:effectLst/>
            </a:rPr>
            <a:t>r</a:t>
          </a:r>
          <a:r>
            <a:rPr lang="pt-BR" sz="1200" b="1" u="none" dirty="0" smtClean="0">
              <a:solidFill>
                <a:schemeClr val="bg1"/>
              </a:solidFill>
              <a:effectLst/>
            </a:rPr>
            <a:t>. </a:t>
          </a:r>
          <a:r>
            <a:rPr lang="pt-BR" sz="1200" b="1" u="sng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com andamento normal)</a:t>
          </a:r>
        </a:p>
      </dgm:t>
    </dgm:pt>
    <dgm:pt modelId="{15EEEBD8-2A41-435D-9FB6-FA55E0EEDA51}" type="parTrans" cxnId="{6ACCB60E-827D-41E7-94E7-69FD189DF2D2}">
      <dgm:prSet/>
      <dgm:spPr/>
      <dgm:t>
        <a:bodyPr/>
        <a:lstStyle/>
        <a:p>
          <a:endParaRPr lang="pt-BR" sz="1200"/>
        </a:p>
      </dgm:t>
    </dgm:pt>
    <dgm:pt modelId="{D7855229-BC15-4DBB-9DED-5840F5220D8D}" type="sibTrans" cxnId="{6ACCB60E-827D-41E7-94E7-69FD189DF2D2}">
      <dgm:prSet/>
      <dgm:spPr/>
      <dgm:t>
        <a:bodyPr/>
        <a:lstStyle/>
        <a:p>
          <a:endParaRPr lang="pt-BR" sz="1200"/>
        </a:p>
      </dgm:t>
    </dgm:pt>
    <dgm:pt modelId="{DE6DADC6-A068-4321-9A2B-9E5F2BB93BA8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Ampliar o escopo gradativamente a fim de diagnosticar as principais doenças de interesse dos programas sanitários.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</a:p>
      </dgm:t>
    </dgm:pt>
    <dgm:pt modelId="{53E2F858-8797-4ECE-AE98-0698BEE22A94}" type="parTrans" cxnId="{2DACFA87-4F0A-44E7-AB9D-D49F1AAF1D15}">
      <dgm:prSet/>
      <dgm:spPr/>
      <dgm:t>
        <a:bodyPr/>
        <a:lstStyle/>
        <a:p>
          <a:endParaRPr lang="pt-BR" sz="1200"/>
        </a:p>
      </dgm:t>
    </dgm:pt>
    <dgm:pt modelId="{7666A2E1-B5F7-42AD-8471-1021B449CB95}" type="sibTrans" cxnId="{2DACFA87-4F0A-44E7-AB9D-D49F1AAF1D15}">
      <dgm:prSet/>
      <dgm:spPr/>
      <dgm:t>
        <a:bodyPr/>
        <a:lstStyle/>
        <a:p>
          <a:endParaRPr lang="pt-BR" sz="1200"/>
        </a:p>
      </dgm:t>
    </dgm:pt>
    <dgm:pt modelId="{9EC85DF8-4A57-4E13-98F3-ABC42E04C1C1}" type="pres">
      <dgm:prSet presAssocID="{B3A8F458-2D9E-4681-89B9-6AE5596B48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8CE4FA5-97CD-494E-93B5-FC06A526F22A}" type="pres">
      <dgm:prSet presAssocID="{118D3A42-1400-40CA-B528-7E64EEA8AC24}" presName="compNode" presStyleCnt="0"/>
      <dgm:spPr/>
    </dgm:pt>
    <dgm:pt modelId="{E15CCFA2-C359-4ECB-BA10-7FEEAD04FA97}" type="pres">
      <dgm:prSet presAssocID="{118D3A42-1400-40CA-B528-7E64EEA8AC24}" presName="aNode" presStyleLbl="bgShp" presStyleIdx="0" presStyleCnt="3"/>
      <dgm:spPr/>
      <dgm:t>
        <a:bodyPr/>
        <a:lstStyle/>
        <a:p>
          <a:endParaRPr lang="pt-BR"/>
        </a:p>
      </dgm:t>
    </dgm:pt>
    <dgm:pt modelId="{12B820C5-31E6-403F-8FE9-931EB89492DD}" type="pres">
      <dgm:prSet presAssocID="{118D3A42-1400-40CA-B528-7E64EEA8AC24}" presName="textNode" presStyleLbl="bgShp" presStyleIdx="0" presStyleCnt="3"/>
      <dgm:spPr/>
      <dgm:t>
        <a:bodyPr/>
        <a:lstStyle/>
        <a:p>
          <a:endParaRPr lang="pt-BR"/>
        </a:p>
      </dgm:t>
    </dgm:pt>
    <dgm:pt modelId="{55FB56D3-20AD-41FB-BE33-0621363F0022}" type="pres">
      <dgm:prSet presAssocID="{118D3A42-1400-40CA-B528-7E64EEA8AC24}" presName="compChildNode" presStyleCnt="0"/>
      <dgm:spPr/>
    </dgm:pt>
    <dgm:pt modelId="{DABEB10D-F8C5-45C0-B19B-70A66B12AA19}" type="pres">
      <dgm:prSet presAssocID="{118D3A42-1400-40CA-B528-7E64EEA8AC24}" presName="theInnerList" presStyleCnt="0"/>
      <dgm:spPr/>
    </dgm:pt>
    <dgm:pt modelId="{0EBEDB36-A79F-4724-8E54-18661A9A3EFF}" type="pres">
      <dgm:prSet presAssocID="{3B197EED-95AE-41D7-A36D-7FDF13A4A393}" presName="childNode" presStyleLbl="node1" presStyleIdx="0" presStyleCnt="7" custScaleY="23718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30DAF5-1AD5-47F9-8121-0FBC21D49D81}" type="pres">
      <dgm:prSet presAssocID="{3B197EED-95AE-41D7-A36D-7FDF13A4A393}" presName="aSpace2" presStyleCnt="0"/>
      <dgm:spPr/>
    </dgm:pt>
    <dgm:pt modelId="{80AACDAC-A7C5-4F0C-B58E-59C86041E1D1}" type="pres">
      <dgm:prSet presAssocID="{C3488208-F3F5-4BE5-BB9D-7F4BB8820880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77C115C-F8F4-4299-976E-33D4E8196C9F}" type="pres">
      <dgm:prSet presAssocID="{C3488208-F3F5-4BE5-BB9D-7F4BB8820880}" presName="aSpace2" presStyleCnt="0"/>
      <dgm:spPr/>
    </dgm:pt>
    <dgm:pt modelId="{722C4254-DF9B-4738-B8A3-141118AF78E2}" type="pres">
      <dgm:prSet presAssocID="{BD1B15CE-12DB-464D-9C3E-0A5D7E5EC2E2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CEABF1-2EA1-476B-B559-5FEE8F08E544}" type="pres">
      <dgm:prSet presAssocID="{118D3A42-1400-40CA-B528-7E64EEA8AC24}" presName="aSpace" presStyleCnt="0"/>
      <dgm:spPr/>
    </dgm:pt>
    <dgm:pt modelId="{3E373B7F-D411-4704-979D-C213E51310C1}" type="pres">
      <dgm:prSet presAssocID="{C0C059E6-6110-40CB-88BE-61A1249657A1}" presName="compNode" presStyleCnt="0"/>
      <dgm:spPr/>
    </dgm:pt>
    <dgm:pt modelId="{D184BC91-A165-4E5D-B3C2-6524EF85EA30}" type="pres">
      <dgm:prSet presAssocID="{C0C059E6-6110-40CB-88BE-61A1249657A1}" presName="aNode" presStyleLbl="bgShp" presStyleIdx="1" presStyleCnt="3"/>
      <dgm:spPr/>
      <dgm:t>
        <a:bodyPr/>
        <a:lstStyle/>
        <a:p>
          <a:endParaRPr lang="pt-BR"/>
        </a:p>
      </dgm:t>
    </dgm:pt>
    <dgm:pt modelId="{8FEE0C77-0423-407C-8A26-FAC4607EFF9E}" type="pres">
      <dgm:prSet presAssocID="{C0C059E6-6110-40CB-88BE-61A1249657A1}" presName="textNode" presStyleLbl="bgShp" presStyleIdx="1" presStyleCnt="3"/>
      <dgm:spPr/>
      <dgm:t>
        <a:bodyPr/>
        <a:lstStyle/>
        <a:p>
          <a:endParaRPr lang="pt-BR"/>
        </a:p>
      </dgm:t>
    </dgm:pt>
    <dgm:pt modelId="{6DEF5751-091A-42AB-B62E-C7EC22E7CF17}" type="pres">
      <dgm:prSet presAssocID="{C0C059E6-6110-40CB-88BE-61A1249657A1}" presName="compChildNode" presStyleCnt="0"/>
      <dgm:spPr/>
    </dgm:pt>
    <dgm:pt modelId="{9782CB92-AE02-48A1-8E28-636079E1F005}" type="pres">
      <dgm:prSet presAssocID="{C0C059E6-6110-40CB-88BE-61A1249657A1}" presName="theInnerList" presStyleCnt="0"/>
      <dgm:spPr/>
    </dgm:pt>
    <dgm:pt modelId="{FF5BA1AD-E5C5-4AB8-B3EB-428703BD133E}" type="pres">
      <dgm:prSet presAssocID="{40897E6A-3879-4FEC-A4F0-80506075FDDE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3F8F1EC-0A76-4BBA-95D1-37E03968B672}" type="pres">
      <dgm:prSet presAssocID="{40897E6A-3879-4FEC-A4F0-80506075FDDE}" presName="aSpace2" presStyleCnt="0"/>
      <dgm:spPr/>
    </dgm:pt>
    <dgm:pt modelId="{A6F5F7DF-B7D0-4575-94BD-F2AAFBBC45B5}" type="pres">
      <dgm:prSet presAssocID="{AD6237F8-9F3F-4A88-9C6C-C5625A090869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208E54-8407-4D7D-939D-8EA2AC0AAF2D}" type="pres">
      <dgm:prSet presAssocID="{C0C059E6-6110-40CB-88BE-61A1249657A1}" presName="aSpace" presStyleCnt="0"/>
      <dgm:spPr/>
    </dgm:pt>
    <dgm:pt modelId="{04B49351-3A2E-42B4-8E8D-644874F56B99}" type="pres">
      <dgm:prSet presAssocID="{9ABE30BC-813E-4045-916E-6366F0C6FDCA}" presName="compNode" presStyleCnt="0"/>
      <dgm:spPr/>
    </dgm:pt>
    <dgm:pt modelId="{700A14CA-7F3A-471D-A8E8-4BD5D1DCFD94}" type="pres">
      <dgm:prSet presAssocID="{9ABE30BC-813E-4045-916E-6366F0C6FDCA}" presName="aNode" presStyleLbl="bgShp" presStyleIdx="2" presStyleCnt="3"/>
      <dgm:spPr/>
      <dgm:t>
        <a:bodyPr/>
        <a:lstStyle/>
        <a:p>
          <a:endParaRPr lang="pt-BR"/>
        </a:p>
      </dgm:t>
    </dgm:pt>
    <dgm:pt modelId="{3C0F2592-703D-47C0-B98D-4BD8EA9989F3}" type="pres">
      <dgm:prSet presAssocID="{9ABE30BC-813E-4045-916E-6366F0C6FDCA}" presName="textNode" presStyleLbl="bgShp" presStyleIdx="2" presStyleCnt="3"/>
      <dgm:spPr/>
      <dgm:t>
        <a:bodyPr/>
        <a:lstStyle/>
        <a:p>
          <a:endParaRPr lang="pt-BR"/>
        </a:p>
      </dgm:t>
    </dgm:pt>
    <dgm:pt modelId="{694897C4-E501-44C9-82FC-EA2971CEFF14}" type="pres">
      <dgm:prSet presAssocID="{9ABE30BC-813E-4045-916E-6366F0C6FDCA}" presName="compChildNode" presStyleCnt="0"/>
      <dgm:spPr/>
    </dgm:pt>
    <dgm:pt modelId="{5D9DD9B1-2B19-4252-94FC-BD68F74ECC5C}" type="pres">
      <dgm:prSet presAssocID="{9ABE30BC-813E-4045-916E-6366F0C6FDCA}" presName="theInnerList" presStyleCnt="0"/>
      <dgm:spPr/>
    </dgm:pt>
    <dgm:pt modelId="{AEDD832A-F145-47E7-B345-8D920CB01ADD}" type="pres">
      <dgm:prSet presAssocID="{E6597A3E-24FE-46B7-A485-F045A22E72BA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0D08B1-E8E0-45C7-A99F-8DB5BC920357}" type="pres">
      <dgm:prSet presAssocID="{E6597A3E-24FE-46B7-A485-F045A22E72BA}" presName="aSpace2" presStyleCnt="0"/>
      <dgm:spPr/>
    </dgm:pt>
    <dgm:pt modelId="{F3B84DA0-071F-49CB-BDEF-F4C95464DB25}" type="pres">
      <dgm:prSet presAssocID="{DE6DADC6-A068-4321-9A2B-9E5F2BB93BA8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BDC2CBF-6DD9-4D03-BEC1-46DF831E1B1E}" srcId="{B3A8F458-2D9E-4681-89B9-6AE5596B480B}" destId="{118D3A42-1400-40CA-B528-7E64EEA8AC24}" srcOrd="0" destOrd="0" parTransId="{7E48728D-D358-411E-9135-D892B3605BA6}" sibTransId="{80A50F9D-090B-490E-9D82-040B8FCA5DF6}"/>
    <dgm:cxn modelId="{CE679675-F32B-4F49-BCF0-CA28B473D574}" srcId="{9ABE30BC-813E-4045-916E-6366F0C6FDCA}" destId="{E6597A3E-24FE-46B7-A485-F045A22E72BA}" srcOrd="0" destOrd="0" parTransId="{8FB29429-9428-4093-B3CD-04A71077932D}" sibTransId="{B2153F18-C300-4603-BD3E-EE251C9B38EC}"/>
    <dgm:cxn modelId="{A16B66EE-4E0C-420A-A3FA-D751A8ECF2B5}" srcId="{B3A8F458-2D9E-4681-89B9-6AE5596B480B}" destId="{9ABE30BC-813E-4045-916E-6366F0C6FDCA}" srcOrd="2" destOrd="0" parTransId="{FBEB7038-C4AE-4094-A5E9-0B685572FB9E}" sibTransId="{A55D0444-C0C5-4052-982F-885673C32E2D}"/>
    <dgm:cxn modelId="{A7555340-2080-4792-B6DE-B2E014E146D1}" srcId="{118D3A42-1400-40CA-B528-7E64EEA8AC24}" destId="{3B197EED-95AE-41D7-A36D-7FDF13A4A393}" srcOrd="0" destOrd="0" parTransId="{3BD37AE4-E927-4FF2-A30A-AC225EEC2598}" sibTransId="{5D0C7567-9503-457B-A169-39CDE5B13086}"/>
    <dgm:cxn modelId="{590B69F5-70E2-4F14-98F5-0DC8B684FC5C}" type="presOf" srcId="{C0C059E6-6110-40CB-88BE-61A1249657A1}" destId="{8FEE0C77-0423-407C-8A26-FAC4607EFF9E}" srcOrd="1" destOrd="0" presId="urn:microsoft.com/office/officeart/2005/8/layout/lProcess2"/>
    <dgm:cxn modelId="{6FE6091F-0EDC-4430-8A07-559D4759E27A}" srcId="{C0C059E6-6110-40CB-88BE-61A1249657A1}" destId="{40897E6A-3879-4FEC-A4F0-80506075FDDE}" srcOrd="0" destOrd="0" parTransId="{B61C64E5-46B9-4612-A28A-B44AA0FAA5D5}" sibTransId="{86AFDDEE-836D-423F-8276-A1E0B3DD8C8E}"/>
    <dgm:cxn modelId="{1232B230-B7ED-4766-BDC8-CFD757EEA9E1}" type="presOf" srcId="{E6597A3E-24FE-46B7-A485-F045A22E72BA}" destId="{AEDD832A-F145-47E7-B345-8D920CB01ADD}" srcOrd="0" destOrd="0" presId="urn:microsoft.com/office/officeart/2005/8/layout/lProcess2"/>
    <dgm:cxn modelId="{10154998-8287-4500-B851-FC6503E542CD}" type="presOf" srcId="{3B197EED-95AE-41D7-A36D-7FDF13A4A393}" destId="{0EBEDB36-A79F-4724-8E54-18661A9A3EFF}" srcOrd="0" destOrd="0" presId="urn:microsoft.com/office/officeart/2005/8/layout/lProcess2"/>
    <dgm:cxn modelId="{88F92324-182D-4FDF-8997-2946921DD788}" type="presOf" srcId="{AD6237F8-9F3F-4A88-9C6C-C5625A090869}" destId="{A6F5F7DF-B7D0-4575-94BD-F2AAFBBC45B5}" srcOrd="0" destOrd="0" presId="urn:microsoft.com/office/officeart/2005/8/layout/lProcess2"/>
    <dgm:cxn modelId="{2DACFA87-4F0A-44E7-AB9D-D49F1AAF1D15}" srcId="{9ABE30BC-813E-4045-916E-6366F0C6FDCA}" destId="{DE6DADC6-A068-4321-9A2B-9E5F2BB93BA8}" srcOrd="1" destOrd="0" parTransId="{53E2F858-8797-4ECE-AE98-0698BEE22A94}" sibTransId="{7666A2E1-B5F7-42AD-8471-1021B449CB95}"/>
    <dgm:cxn modelId="{6F4F4696-3BD2-4BE6-A057-53812BF0F9FD}" type="presOf" srcId="{B3A8F458-2D9E-4681-89B9-6AE5596B480B}" destId="{9EC85DF8-4A57-4E13-98F3-ABC42E04C1C1}" srcOrd="0" destOrd="0" presId="urn:microsoft.com/office/officeart/2005/8/layout/lProcess2"/>
    <dgm:cxn modelId="{A3C2C585-895F-4C0A-9BD4-5ACD57AB5320}" srcId="{118D3A42-1400-40CA-B528-7E64EEA8AC24}" destId="{BD1B15CE-12DB-464D-9C3E-0A5D7E5EC2E2}" srcOrd="2" destOrd="0" parTransId="{E144E253-9A15-423B-A91A-F4CEA7AA3689}" sibTransId="{096BD9A0-2C1A-492E-865A-C4DB3773EAD6}"/>
    <dgm:cxn modelId="{AF4C0681-6282-4F90-BB4A-1D285076D139}" srcId="{B3A8F458-2D9E-4681-89B9-6AE5596B480B}" destId="{C0C059E6-6110-40CB-88BE-61A1249657A1}" srcOrd="1" destOrd="0" parTransId="{E974C88E-790D-42EE-AB3A-EC9B645833DB}" sibTransId="{252982B3-0E37-4F71-92E7-7A81B9CA6055}"/>
    <dgm:cxn modelId="{6ACCB60E-827D-41E7-94E7-69FD189DF2D2}" srcId="{C0C059E6-6110-40CB-88BE-61A1249657A1}" destId="{AD6237F8-9F3F-4A88-9C6C-C5625A090869}" srcOrd="1" destOrd="0" parTransId="{15EEEBD8-2A41-435D-9FB6-FA55E0EEDA51}" sibTransId="{D7855229-BC15-4DBB-9DED-5840F5220D8D}"/>
    <dgm:cxn modelId="{4748C446-FE7F-4B3A-89AE-95806604831F}" type="presOf" srcId="{DE6DADC6-A068-4321-9A2B-9E5F2BB93BA8}" destId="{F3B84DA0-071F-49CB-BDEF-F4C95464DB25}" srcOrd="0" destOrd="0" presId="urn:microsoft.com/office/officeart/2005/8/layout/lProcess2"/>
    <dgm:cxn modelId="{DC0F5BE9-12DE-4A5E-9A65-09E1A56D4054}" type="presOf" srcId="{40897E6A-3879-4FEC-A4F0-80506075FDDE}" destId="{FF5BA1AD-E5C5-4AB8-B3EB-428703BD133E}" srcOrd="0" destOrd="0" presId="urn:microsoft.com/office/officeart/2005/8/layout/lProcess2"/>
    <dgm:cxn modelId="{BABF05C2-BCE1-4AA1-8220-8A76F68EF8F3}" type="presOf" srcId="{118D3A42-1400-40CA-B528-7E64EEA8AC24}" destId="{12B820C5-31E6-403F-8FE9-931EB89492DD}" srcOrd="1" destOrd="0" presId="urn:microsoft.com/office/officeart/2005/8/layout/lProcess2"/>
    <dgm:cxn modelId="{060458F2-5CBD-4D8A-AC89-467824934C75}" type="presOf" srcId="{BD1B15CE-12DB-464D-9C3E-0A5D7E5EC2E2}" destId="{722C4254-DF9B-4738-B8A3-141118AF78E2}" srcOrd="0" destOrd="0" presId="urn:microsoft.com/office/officeart/2005/8/layout/lProcess2"/>
    <dgm:cxn modelId="{43EE8993-ED81-4288-844D-0525D4DC313D}" type="presOf" srcId="{C3488208-F3F5-4BE5-BB9D-7F4BB8820880}" destId="{80AACDAC-A7C5-4F0C-B58E-59C86041E1D1}" srcOrd="0" destOrd="0" presId="urn:microsoft.com/office/officeart/2005/8/layout/lProcess2"/>
    <dgm:cxn modelId="{8CA96D5D-3446-4F50-B576-1EF28FB94251}" type="presOf" srcId="{118D3A42-1400-40CA-B528-7E64EEA8AC24}" destId="{E15CCFA2-C359-4ECB-BA10-7FEEAD04FA97}" srcOrd="0" destOrd="0" presId="urn:microsoft.com/office/officeart/2005/8/layout/lProcess2"/>
    <dgm:cxn modelId="{2179C2A4-E0CC-41C7-972A-65E13F8E02E6}" type="presOf" srcId="{C0C059E6-6110-40CB-88BE-61A1249657A1}" destId="{D184BC91-A165-4E5D-B3C2-6524EF85EA30}" srcOrd="0" destOrd="0" presId="urn:microsoft.com/office/officeart/2005/8/layout/lProcess2"/>
    <dgm:cxn modelId="{1BE806AA-B4C9-4AA0-AA29-FFD1EB5A3C8C}" srcId="{118D3A42-1400-40CA-B528-7E64EEA8AC24}" destId="{C3488208-F3F5-4BE5-BB9D-7F4BB8820880}" srcOrd="1" destOrd="0" parTransId="{20749AD4-DABC-41C1-A313-2B983BEFD096}" sibTransId="{12E1413B-3164-4A13-A0BA-1F6356F202F6}"/>
    <dgm:cxn modelId="{D5404A64-7BCB-4CA0-B5A7-71073106E60D}" type="presOf" srcId="{9ABE30BC-813E-4045-916E-6366F0C6FDCA}" destId="{3C0F2592-703D-47C0-B98D-4BD8EA9989F3}" srcOrd="1" destOrd="0" presId="urn:microsoft.com/office/officeart/2005/8/layout/lProcess2"/>
    <dgm:cxn modelId="{99ABBDA4-E56F-4A4A-BA03-65DB4E67EB59}" type="presOf" srcId="{9ABE30BC-813E-4045-916E-6366F0C6FDCA}" destId="{700A14CA-7F3A-471D-A8E8-4BD5D1DCFD94}" srcOrd="0" destOrd="0" presId="urn:microsoft.com/office/officeart/2005/8/layout/lProcess2"/>
    <dgm:cxn modelId="{33F85CCC-143F-4FD2-B841-C26C323E7FD2}" type="presParOf" srcId="{9EC85DF8-4A57-4E13-98F3-ABC42E04C1C1}" destId="{C8CE4FA5-97CD-494E-93B5-FC06A526F22A}" srcOrd="0" destOrd="0" presId="urn:microsoft.com/office/officeart/2005/8/layout/lProcess2"/>
    <dgm:cxn modelId="{A5EB2A02-2023-446F-BCF3-4D0C14AFCADA}" type="presParOf" srcId="{C8CE4FA5-97CD-494E-93B5-FC06A526F22A}" destId="{E15CCFA2-C359-4ECB-BA10-7FEEAD04FA97}" srcOrd="0" destOrd="0" presId="urn:microsoft.com/office/officeart/2005/8/layout/lProcess2"/>
    <dgm:cxn modelId="{B803AEA9-652D-4616-9DEA-6DBC8A9D11F2}" type="presParOf" srcId="{C8CE4FA5-97CD-494E-93B5-FC06A526F22A}" destId="{12B820C5-31E6-403F-8FE9-931EB89492DD}" srcOrd="1" destOrd="0" presId="urn:microsoft.com/office/officeart/2005/8/layout/lProcess2"/>
    <dgm:cxn modelId="{44844485-328B-4C44-8DD1-47A92FDC035D}" type="presParOf" srcId="{C8CE4FA5-97CD-494E-93B5-FC06A526F22A}" destId="{55FB56D3-20AD-41FB-BE33-0621363F0022}" srcOrd="2" destOrd="0" presId="urn:microsoft.com/office/officeart/2005/8/layout/lProcess2"/>
    <dgm:cxn modelId="{C680E885-BFE5-416C-80A7-F477576B729A}" type="presParOf" srcId="{55FB56D3-20AD-41FB-BE33-0621363F0022}" destId="{DABEB10D-F8C5-45C0-B19B-70A66B12AA19}" srcOrd="0" destOrd="0" presId="urn:microsoft.com/office/officeart/2005/8/layout/lProcess2"/>
    <dgm:cxn modelId="{AF9C7D43-9566-47FB-A979-C192184B9AAC}" type="presParOf" srcId="{DABEB10D-F8C5-45C0-B19B-70A66B12AA19}" destId="{0EBEDB36-A79F-4724-8E54-18661A9A3EFF}" srcOrd="0" destOrd="0" presId="urn:microsoft.com/office/officeart/2005/8/layout/lProcess2"/>
    <dgm:cxn modelId="{06B32F78-0E02-4E47-8095-215D6E549280}" type="presParOf" srcId="{DABEB10D-F8C5-45C0-B19B-70A66B12AA19}" destId="{E430DAF5-1AD5-47F9-8121-0FBC21D49D81}" srcOrd="1" destOrd="0" presId="urn:microsoft.com/office/officeart/2005/8/layout/lProcess2"/>
    <dgm:cxn modelId="{A6EEB3DE-3C61-49E3-9F28-FBB52E64DC17}" type="presParOf" srcId="{DABEB10D-F8C5-45C0-B19B-70A66B12AA19}" destId="{80AACDAC-A7C5-4F0C-B58E-59C86041E1D1}" srcOrd="2" destOrd="0" presId="urn:microsoft.com/office/officeart/2005/8/layout/lProcess2"/>
    <dgm:cxn modelId="{EE69F1C7-1A1E-4645-A85A-A21F5D3BDCDA}" type="presParOf" srcId="{DABEB10D-F8C5-45C0-B19B-70A66B12AA19}" destId="{C77C115C-F8F4-4299-976E-33D4E8196C9F}" srcOrd="3" destOrd="0" presId="urn:microsoft.com/office/officeart/2005/8/layout/lProcess2"/>
    <dgm:cxn modelId="{DA525159-6106-4988-B8EF-4FFB8BE6A8C6}" type="presParOf" srcId="{DABEB10D-F8C5-45C0-B19B-70A66B12AA19}" destId="{722C4254-DF9B-4738-B8A3-141118AF78E2}" srcOrd="4" destOrd="0" presId="urn:microsoft.com/office/officeart/2005/8/layout/lProcess2"/>
    <dgm:cxn modelId="{E2CB3631-1ADA-4614-B148-642BBAE069FC}" type="presParOf" srcId="{9EC85DF8-4A57-4E13-98F3-ABC42E04C1C1}" destId="{EBCEABF1-2EA1-476B-B559-5FEE8F08E544}" srcOrd="1" destOrd="0" presId="urn:microsoft.com/office/officeart/2005/8/layout/lProcess2"/>
    <dgm:cxn modelId="{BA63BF11-66B3-4D48-97A4-335064DF6239}" type="presParOf" srcId="{9EC85DF8-4A57-4E13-98F3-ABC42E04C1C1}" destId="{3E373B7F-D411-4704-979D-C213E51310C1}" srcOrd="2" destOrd="0" presId="urn:microsoft.com/office/officeart/2005/8/layout/lProcess2"/>
    <dgm:cxn modelId="{B9521D8E-8675-4137-AADE-24F032B32CF0}" type="presParOf" srcId="{3E373B7F-D411-4704-979D-C213E51310C1}" destId="{D184BC91-A165-4E5D-B3C2-6524EF85EA30}" srcOrd="0" destOrd="0" presId="urn:microsoft.com/office/officeart/2005/8/layout/lProcess2"/>
    <dgm:cxn modelId="{00496873-CF98-4322-A96F-3A3A9FCDFAA3}" type="presParOf" srcId="{3E373B7F-D411-4704-979D-C213E51310C1}" destId="{8FEE0C77-0423-407C-8A26-FAC4607EFF9E}" srcOrd="1" destOrd="0" presId="urn:microsoft.com/office/officeart/2005/8/layout/lProcess2"/>
    <dgm:cxn modelId="{6A9A989F-FECC-424A-B9BA-F193F49EDEE3}" type="presParOf" srcId="{3E373B7F-D411-4704-979D-C213E51310C1}" destId="{6DEF5751-091A-42AB-B62E-C7EC22E7CF17}" srcOrd="2" destOrd="0" presId="urn:microsoft.com/office/officeart/2005/8/layout/lProcess2"/>
    <dgm:cxn modelId="{8596C6CB-CA77-4606-8D73-D78F5FE2953C}" type="presParOf" srcId="{6DEF5751-091A-42AB-B62E-C7EC22E7CF17}" destId="{9782CB92-AE02-48A1-8E28-636079E1F005}" srcOrd="0" destOrd="0" presId="urn:microsoft.com/office/officeart/2005/8/layout/lProcess2"/>
    <dgm:cxn modelId="{2D62D29F-C5F9-4430-A0D6-A8CC17FAE6C9}" type="presParOf" srcId="{9782CB92-AE02-48A1-8E28-636079E1F005}" destId="{FF5BA1AD-E5C5-4AB8-B3EB-428703BD133E}" srcOrd="0" destOrd="0" presId="urn:microsoft.com/office/officeart/2005/8/layout/lProcess2"/>
    <dgm:cxn modelId="{7C29B979-E8BB-43DA-B404-0B8BC946EAF3}" type="presParOf" srcId="{9782CB92-AE02-48A1-8E28-636079E1F005}" destId="{E3F8F1EC-0A76-4BBA-95D1-37E03968B672}" srcOrd="1" destOrd="0" presId="urn:microsoft.com/office/officeart/2005/8/layout/lProcess2"/>
    <dgm:cxn modelId="{BD35892D-2815-498B-9895-7193B5D0320C}" type="presParOf" srcId="{9782CB92-AE02-48A1-8E28-636079E1F005}" destId="{A6F5F7DF-B7D0-4575-94BD-F2AAFBBC45B5}" srcOrd="2" destOrd="0" presId="urn:microsoft.com/office/officeart/2005/8/layout/lProcess2"/>
    <dgm:cxn modelId="{42117213-01F4-4695-94C5-ECD1D438CF30}" type="presParOf" srcId="{9EC85DF8-4A57-4E13-98F3-ABC42E04C1C1}" destId="{CD208E54-8407-4D7D-939D-8EA2AC0AAF2D}" srcOrd="3" destOrd="0" presId="urn:microsoft.com/office/officeart/2005/8/layout/lProcess2"/>
    <dgm:cxn modelId="{AC9A52B0-ADD1-472D-AB81-4385697F702D}" type="presParOf" srcId="{9EC85DF8-4A57-4E13-98F3-ABC42E04C1C1}" destId="{04B49351-3A2E-42B4-8E8D-644874F56B99}" srcOrd="4" destOrd="0" presId="urn:microsoft.com/office/officeart/2005/8/layout/lProcess2"/>
    <dgm:cxn modelId="{0C9B2DD7-DD57-4CA8-A57E-B46135D887AA}" type="presParOf" srcId="{04B49351-3A2E-42B4-8E8D-644874F56B99}" destId="{700A14CA-7F3A-471D-A8E8-4BD5D1DCFD94}" srcOrd="0" destOrd="0" presId="urn:microsoft.com/office/officeart/2005/8/layout/lProcess2"/>
    <dgm:cxn modelId="{A54400AE-4D7A-45F5-A68D-7A4628BE6841}" type="presParOf" srcId="{04B49351-3A2E-42B4-8E8D-644874F56B99}" destId="{3C0F2592-703D-47C0-B98D-4BD8EA9989F3}" srcOrd="1" destOrd="0" presId="urn:microsoft.com/office/officeart/2005/8/layout/lProcess2"/>
    <dgm:cxn modelId="{A8CE376A-3C78-4E5B-9ABA-06F5769F023B}" type="presParOf" srcId="{04B49351-3A2E-42B4-8E8D-644874F56B99}" destId="{694897C4-E501-44C9-82FC-EA2971CEFF14}" srcOrd="2" destOrd="0" presId="urn:microsoft.com/office/officeart/2005/8/layout/lProcess2"/>
    <dgm:cxn modelId="{94973091-9D1B-4B36-B727-79246BA2123A}" type="presParOf" srcId="{694897C4-E501-44C9-82FC-EA2971CEFF14}" destId="{5D9DD9B1-2B19-4252-94FC-BD68F74ECC5C}" srcOrd="0" destOrd="0" presId="urn:microsoft.com/office/officeart/2005/8/layout/lProcess2"/>
    <dgm:cxn modelId="{75882C84-FFBF-4F8A-9141-0CF7E0AE752C}" type="presParOf" srcId="{5D9DD9B1-2B19-4252-94FC-BD68F74ECC5C}" destId="{AEDD832A-F145-47E7-B345-8D920CB01ADD}" srcOrd="0" destOrd="0" presId="urn:microsoft.com/office/officeart/2005/8/layout/lProcess2"/>
    <dgm:cxn modelId="{CD4A7363-5E44-405A-A170-BE25CA522C0B}" type="presParOf" srcId="{5D9DD9B1-2B19-4252-94FC-BD68F74ECC5C}" destId="{BA0D08B1-E8E0-45C7-A99F-8DB5BC920357}" srcOrd="1" destOrd="0" presId="urn:microsoft.com/office/officeart/2005/8/layout/lProcess2"/>
    <dgm:cxn modelId="{8950F1E8-9CA8-49CC-90D0-868BEB19D346}" type="presParOf" srcId="{5D9DD9B1-2B19-4252-94FC-BD68F74ECC5C}" destId="{F3B84DA0-071F-49CB-BDEF-F4C95464DB25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3A8F458-2D9E-4681-89B9-6AE5596B480B}" type="doc">
      <dgm:prSet loTypeId="urn:microsoft.com/office/officeart/2005/8/layout/lProcess2" loCatId="list" qsTypeId="urn:microsoft.com/office/officeart/2005/8/quickstyle/3d2#11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18D3A42-1400-40CA-B528-7E64EEA8AC24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 – (20) Aumentar a proximidade entre a comunidade e o SV de modo a aumentar a sensibilidade da comunidade, visando incrementar a coleta de amostras em suspeitas notificadas.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48728D-D358-411E-9135-D892B3605BA6}" type="par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0A50F9D-090B-490E-9D82-040B8FCA5DF6}" type="sib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C0C059E6-6110-40CB-88BE-61A1249657A1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– (38) Aumentar a comunicação de achados de enfermidades, cobrando a ação dos frigoríficos federais e municipais.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74C88E-790D-42EE-AB3A-EC9B645833DB}" type="par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252982B3-0E37-4F71-92E7-7A81B9CA6055}" type="sib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9ABE30BC-813E-4045-916E-6366F0C6FDCA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 – (39) Planejar ações conjuntas para controle das doenças </a:t>
          </a:r>
          <a:r>
            <a:rPr lang="pt-BR" sz="12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zoonóticas</a:t>
          </a:r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de impacto ambiental e risco à saúde animal, junto aos órgãos da saúde dos municípios.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EB7038-C4AE-4094-A5E9-0B685572FB9E}" type="par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A55D0444-C0C5-4052-982F-885673C32E2D}" type="sib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197EED-95AE-41D7-A36D-7FDF13A4A393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Desenvolver materiais educativos e as mais variadas mídias conforme caracterização do público alvo  com a finalidade de aumentar a sensibilidade da comunidade frente a sintomas das enfermidades de interesse da defesa sanitária animal.</a:t>
          </a:r>
          <a:r>
            <a:rPr lang="pt-BR" sz="1200" dirty="0" smtClean="0">
              <a:solidFill>
                <a:schemeClr val="tx1"/>
              </a:solidFill>
            </a:rPr>
            <a:t> 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D37AE4-E927-4FF2-A30A-AC225EEC2598}" type="par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5D0C7567-9503-457B-A169-39CDE5B13086}" type="sib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40897E6A-3879-4FEC-A4F0-80506075FDDE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Estabelecer no </a:t>
          </a:r>
          <a:r>
            <a:rPr lang="pt-BR" sz="1200" dirty="0" err="1" smtClean="0">
              <a:solidFill>
                <a:schemeClr val="bg1"/>
              </a:solidFill>
            </a:rPr>
            <a:t>e-SANIAGRO</a:t>
          </a:r>
          <a:r>
            <a:rPr lang="pt-BR" sz="1200" dirty="0" smtClean="0">
              <a:solidFill>
                <a:schemeClr val="bg1"/>
              </a:solidFill>
            </a:rPr>
            <a:t>  ferramenta de comunicação com os Serviços de Inspeção Municipal e Federal.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C64E5-46B9-4612-A28A-B44AA0FAA5D5}" type="par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6AFDDEE-836D-423F-8276-A1E0B3DD8C8E}" type="sib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E6597A3E-24FE-46B7-A485-F045A22E72BA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Realizar reuniões técnicas com integrantes da Secretaria Estadual de Saúde, especialmente do setor de Zoonoses, e representantes do COSEMS MS - Conselho de Secretários Municipais de Saúde - MS de modo a planejar reuniões e ações conjuntas nos municípios.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B29429-9428-4093-B3CD-04A71077932D}" type="par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B2153F18-C300-4603-BD3E-EE251C9B38EC}" type="sib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87F078D-3AFB-4EDA-ACFB-D08E2FD87BE8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 – (40) Tornar operantes os </a:t>
          </a:r>
          <a:r>
            <a:rPr lang="pt-BR" sz="12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Comusas</a:t>
          </a:r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2C44A9-96E1-48F8-A6A6-3D3DEA332236}" type="parTrans" cxnId="{B6224A4C-A8B1-467E-A49E-5ACD023C57C0}">
      <dgm:prSet/>
      <dgm:spPr/>
      <dgm:t>
        <a:bodyPr/>
        <a:lstStyle/>
        <a:p>
          <a:endParaRPr lang="pt-BR" sz="1200"/>
        </a:p>
      </dgm:t>
    </dgm:pt>
    <dgm:pt modelId="{A4AF2DF3-BA67-4589-8C97-6B128FFF74B8}" type="sibTrans" cxnId="{B6224A4C-A8B1-467E-A49E-5ACD023C57C0}">
      <dgm:prSet/>
      <dgm:spPr/>
      <dgm:t>
        <a:bodyPr/>
        <a:lstStyle/>
        <a:p>
          <a:endParaRPr lang="pt-BR" sz="1200"/>
        </a:p>
      </dgm:t>
    </dgm:pt>
    <dgm:pt modelId="{D8B0469E-5A55-44EF-AF46-1ED32856716F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Elaborar proposta de alteração na  Lei e encaminhar para publicação, que prevê a inclusão do tema Sanidade Animal dentro dos Conselhos Municipais de Desenvolvimento </a:t>
          </a:r>
          <a:r>
            <a:rPr lang="pt-BR" sz="1200" dirty="0" err="1" smtClean="0">
              <a:solidFill>
                <a:schemeClr val="bg1"/>
              </a:solidFill>
            </a:rPr>
            <a:t>ecônomico</a:t>
          </a:r>
          <a:r>
            <a:rPr lang="pt-BR" sz="1200" dirty="0" smtClean="0">
              <a:solidFill>
                <a:schemeClr val="bg1"/>
              </a:solidFill>
            </a:rPr>
            <a:t>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F23120-2DEA-4BD9-9A5C-13932613C235}" type="parTrans" cxnId="{25811AF8-6CD7-4AA9-82F5-816C1DBE5E40}">
      <dgm:prSet/>
      <dgm:spPr/>
      <dgm:t>
        <a:bodyPr/>
        <a:lstStyle/>
        <a:p>
          <a:endParaRPr lang="pt-BR" sz="1200"/>
        </a:p>
      </dgm:t>
    </dgm:pt>
    <dgm:pt modelId="{48897C8A-4454-4878-9D0D-72FD528CE6EC}" type="sibTrans" cxnId="{25811AF8-6CD7-4AA9-82F5-816C1DBE5E40}">
      <dgm:prSet/>
      <dgm:spPr/>
      <dgm:t>
        <a:bodyPr/>
        <a:lstStyle/>
        <a:p>
          <a:endParaRPr lang="pt-BR" sz="1200"/>
        </a:p>
      </dgm:t>
    </dgm:pt>
    <dgm:pt modelId="{66B90093-1ED2-4F97-A1E4-FD4E97244F8D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Produzir e divulgar à comunidade mídias informativas e disponibilizar os materiais  educativos em locais de fluxos de pessoas nas UL e também para distribuição ao público.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gm:t>
    </dgm:pt>
    <dgm:pt modelId="{CD287AA8-468D-4F5C-8EA1-F5A36DAD1A11}" type="parTrans" cxnId="{61E169FB-37CC-4428-82D6-BB985989ECF0}">
      <dgm:prSet/>
      <dgm:spPr/>
      <dgm:t>
        <a:bodyPr/>
        <a:lstStyle/>
        <a:p>
          <a:endParaRPr lang="pt-BR" sz="1200"/>
        </a:p>
      </dgm:t>
    </dgm:pt>
    <dgm:pt modelId="{174A2544-A480-44F1-9E9F-508C5E9479A3}" type="sibTrans" cxnId="{61E169FB-37CC-4428-82D6-BB985989ECF0}">
      <dgm:prSet/>
      <dgm:spPr/>
      <dgm:t>
        <a:bodyPr/>
        <a:lstStyle/>
        <a:p>
          <a:endParaRPr lang="pt-BR" sz="1200"/>
        </a:p>
      </dgm:t>
    </dgm:pt>
    <dgm:pt modelId="{5E3E1D6E-60D7-4042-9C69-079EE087EE3B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100" dirty="0" smtClean="0">
              <a:solidFill>
                <a:schemeClr val="bg1"/>
              </a:solidFill>
            </a:rPr>
            <a:t>- Desenvolver palestras e estabelecer cronograma de ciclo de palestras para os acadêmicos das Faculdades de Veterinária do Estado, em parceria com o corpo docente; além dos outros componentes da cadeia produtiva. </a:t>
          </a:r>
          <a:r>
            <a:rPr lang="pt-BR" sz="11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100" b="1" u="sng" dirty="0">
            <a:solidFill>
              <a:schemeClr val="accent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D3F43D-4E1A-4F00-920F-EB65E3810828}" type="parTrans" cxnId="{1D65C980-98C5-419F-894D-8128F2616711}">
      <dgm:prSet/>
      <dgm:spPr/>
      <dgm:t>
        <a:bodyPr/>
        <a:lstStyle/>
        <a:p>
          <a:endParaRPr lang="pt-BR" sz="1200"/>
        </a:p>
      </dgm:t>
    </dgm:pt>
    <dgm:pt modelId="{05F33EFB-FF85-4ECA-9941-3196BABBB70D}" type="sibTrans" cxnId="{1D65C980-98C5-419F-894D-8128F2616711}">
      <dgm:prSet/>
      <dgm:spPr/>
      <dgm:t>
        <a:bodyPr/>
        <a:lstStyle/>
        <a:p>
          <a:endParaRPr lang="pt-BR" sz="1200"/>
        </a:p>
      </dgm:t>
    </dgm:pt>
    <dgm:pt modelId="{2DA52EF9-851E-4A07-81A0-D9F390676C1D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Elaborar rotina de supervisão visando a efetiva participação da IAGRO nesses Conselhos.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</a:p>
      </dgm:t>
    </dgm:pt>
    <dgm:pt modelId="{2460E576-7628-49CA-A674-FEE73F064E59}" type="parTrans" cxnId="{DBFE51BE-AFAC-48C7-86D7-B4A1ACB0DA3E}">
      <dgm:prSet/>
      <dgm:spPr/>
      <dgm:t>
        <a:bodyPr/>
        <a:lstStyle/>
        <a:p>
          <a:endParaRPr lang="pt-BR" sz="1200"/>
        </a:p>
      </dgm:t>
    </dgm:pt>
    <dgm:pt modelId="{DE0B035C-64B1-4E24-BCC0-D9230A748B91}" type="sibTrans" cxnId="{DBFE51BE-AFAC-48C7-86D7-B4A1ACB0DA3E}">
      <dgm:prSet/>
      <dgm:spPr/>
      <dgm:t>
        <a:bodyPr/>
        <a:lstStyle/>
        <a:p>
          <a:endParaRPr lang="pt-BR" sz="1200"/>
        </a:p>
      </dgm:t>
    </dgm:pt>
    <dgm:pt modelId="{9EC85DF8-4A57-4E13-98F3-ABC42E04C1C1}" type="pres">
      <dgm:prSet presAssocID="{B3A8F458-2D9E-4681-89B9-6AE5596B48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8CE4FA5-97CD-494E-93B5-FC06A526F22A}" type="pres">
      <dgm:prSet presAssocID="{118D3A42-1400-40CA-B528-7E64EEA8AC24}" presName="compNode" presStyleCnt="0"/>
      <dgm:spPr/>
    </dgm:pt>
    <dgm:pt modelId="{E15CCFA2-C359-4ECB-BA10-7FEEAD04FA97}" type="pres">
      <dgm:prSet presAssocID="{118D3A42-1400-40CA-B528-7E64EEA8AC24}" presName="aNode" presStyleLbl="bgShp" presStyleIdx="0" presStyleCnt="4" custLinFactNeighborY="1253"/>
      <dgm:spPr/>
      <dgm:t>
        <a:bodyPr/>
        <a:lstStyle/>
        <a:p>
          <a:endParaRPr lang="pt-BR"/>
        </a:p>
      </dgm:t>
    </dgm:pt>
    <dgm:pt modelId="{12B820C5-31E6-403F-8FE9-931EB89492DD}" type="pres">
      <dgm:prSet presAssocID="{118D3A42-1400-40CA-B528-7E64EEA8AC24}" presName="textNode" presStyleLbl="bgShp" presStyleIdx="0" presStyleCnt="4"/>
      <dgm:spPr/>
      <dgm:t>
        <a:bodyPr/>
        <a:lstStyle/>
        <a:p>
          <a:endParaRPr lang="pt-BR"/>
        </a:p>
      </dgm:t>
    </dgm:pt>
    <dgm:pt modelId="{55FB56D3-20AD-41FB-BE33-0621363F0022}" type="pres">
      <dgm:prSet presAssocID="{118D3A42-1400-40CA-B528-7E64EEA8AC24}" presName="compChildNode" presStyleCnt="0"/>
      <dgm:spPr/>
    </dgm:pt>
    <dgm:pt modelId="{DABEB10D-F8C5-45C0-B19B-70A66B12AA19}" type="pres">
      <dgm:prSet presAssocID="{118D3A42-1400-40CA-B528-7E64EEA8AC24}" presName="theInnerList" presStyleCnt="0"/>
      <dgm:spPr/>
    </dgm:pt>
    <dgm:pt modelId="{0EBEDB36-A79F-4724-8E54-18661A9A3EFF}" type="pres">
      <dgm:prSet presAssocID="{3B197EED-95AE-41D7-A36D-7FDF13A4A393}" presName="childNode" presStyleLbl="node1" presStyleIdx="0" presStyleCnt="7" custScaleX="118501" custScaleY="2000000" custLinFactY="-200000" custLinFactNeighborY="-22160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30DAF5-1AD5-47F9-8121-0FBC21D49D81}" type="pres">
      <dgm:prSet presAssocID="{3B197EED-95AE-41D7-A36D-7FDF13A4A393}" presName="aSpace2" presStyleCnt="0"/>
      <dgm:spPr/>
    </dgm:pt>
    <dgm:pt modelId="{73A55DE1-8F57-4022-AB97-16CFB12E6408}" type="pres">
      <dgm:prSet presAssocID="{66B90093-1ED2-4F97-A1E4-FD4E97244F8D}" presName="childNode" presStyleLbl="node1" presStyleIdx="1" presStyleCnt="7" custScaleX="118501" custScaleY="1464055" custLinFactY="-100000" custLinFactNeighborX="568" custLinFactNeighborY="-17565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BA445B0-F9F0-4A60-9C85-1F6D8B763EBA}" type="pres">
      <dgm:prSet presAssocID="{66B90093-1ED2-4F97-A1E4-FD4E97244F8D}" presName="aSpace2" presStyleCnt="0"/>
      <dgm:spPr/>
    </dgm:pt>
    <dgm:pt modelId="{034ADBBD-0753-46C6-BBB8-9B0EC5ABDA95}" type="pres">
      <dgm:prSet presAssocID="{5E3E1D6E-60D7-4042-9C69-079EE087EE3B}" presName="childNode" presStyleLbl="node1" presStyleIdx="2" presStyleCnt="7" custScaleX="118501" custScaleY="162202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CEABF1-2EA1-476B-B559-5FEE8F08E544}" type="pres">
      <dgm:prSet presAssocID="{118D3A42-1400-40CA-B528-7E64EEA8AC24}" presName="aSpace" presStyleCnt="0"/>
      <dgm:spPr/>
    </dgm:pt>
    <dgm:pt modelId="{3E373B7F-D411-4704-979D-C213E51310C1}" type="pres">
      <dgm:prSet presAssocID="{C0C059E6-6110-40CB-88BE-61A1249657A1}" presName="compNode" presStyleCnt="0"/>
      <dgm:spPr/>
    </dgm:pt>
    <dgm:pt modelId="{D184BC91-A165-4E5D-B3C2-6524EF85EA30}" type="pres">
      <dgm:prSet presAssocID="{C0C059E6-6110-40CB-88BE-61A1249657A1}" presName="aNode" presStyleLbl="bgShp" presStyleIdx="1" presStyleCnt="4"/>
      <dgm:spPr/>
      <dgm:t>
        <a:bodyPr/>
        <a:lstStyle/>
        <a:p>
          <a:endParaRPr lang="pt-BR"/>
        </a:p>
      </dgm:t>
    </dgm:pt>
    <dgm:pt modelId="{8FEE0C77-0423-407C-8A26-FAC4607EFF9E}" type="pres">
      <dgm:prSet presAssocID="{C0C059E6-6110-40CB-88BE-61A1249657A1}" presName="textNode" presStyleLbl="bgShp" presStyleIdx="1" presStyleCnt="4"/>
      <dgm:spPr/>
      <dgm:t>
        <a:bodyPr/>
        <a:lstStyle/>
        <a:p>
          <a:endParaRPr lang="pt-BR"/>
        </a:p>
      </dgm:t>
    </dgm:pt>
    <dgm:pt modelId="{6DEF5751-091A-42AB-B62E-C7EC22E7CF17}" type="pres">
      <dgm:prSet presAssocID="{C0C059E6-6110-40CB-88BE-61A1249657A1}" presName="compChildNode" presStyleCnt="0"/>
      <dgm:spPr/>
    </dgm:pt>
    <dgm:pt modelId="{9782CB92-AE02-48A1-8E28-636079E1F005}" type="pres">
      <dgm:prSet presAssocID="{C0C059E6-6110-40CB-88BE-61A1249657A1}" presName="theInnerList" presStyleCnt="0"/>
      <dgm:spPr/>
    </dgm:pt>
    <dgm:pt modelId="{FF5BA1AD-E5C5-4AB8-B3EB-428703BD133E}" type="pres">
      <dgm:prSet presAssocID="{40897E6A-3879-4FEC-A4F0-80506075FDDE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208E54-8407-4D7D-939D-8EA2AC0AAF2D}" type="pres">
      <dgm:prSet presAssocID="{C0C059E6-6110-40CB-88BE-61A1249657A1}" presName="aSpace" presStyleCnt="0"/>
      <dgm:spPr/>
    </dgm:pt>
    <dgm:pt modelId="{04B49351-3A2E-42B4-8E8D-644874F56B99}" type="pres">
      <dgm:prSet presAssocID="{9ABE30BC-813E-4045-916E-6366F0C6FDCA}" presName="compNode" presStyleCnt="0"/>
      <dgm:spPr/>
    </dgm:pt>
    <dgm:pt modelId="{700A14CA-7F3A-471D-A8E8-4BD5D1DCFD94}" type="pres">
      <dgm:prSet presAssocID="{9ABE30BC-813E-4045-916E-6366F0C6FDCA}" presName="aNode" presStyleLbl="bgShp" presStyleIdx="2" presStyleCnt="4" custLinFactNeighborX="0"/>
      <dgm:spPr/>
      <dgm:t>
        <a:bodyPr/>
        <a:lstStyle/>
        <a:p>
          <a:endParaRPr lang="pt-BR"/>
        </a:p>
      </dgm:t>
    </dgm:pt>
    <dgm:pt modelId="{3C0F2592-703D-47C0-B98D-4BD8EA9989F3}" type="pres">
      <dgm:prSet presAssocID="{9ABE30BC-813E-4045-916E-6366F0C6FDCA}" presName="textNode" presStyleLbl="bgShp" presStyleIdx="2" presStyleCnt="4"/>
      <dgm:spPr/>
      <dgm:t>
        <a:bodyPr/>
        <a:lstStyle/>
        <a:p>
          <a:endParaRPr lang="pt-BR"/>
        </a:p>
      </dgm:t>
    </dgm:pt>
    <dgm:pt modelId="{694897C4-E501-44C9-82FC-EA2971CEFF14}" type="pres">
      <dgm:prSet presAssocID="{9ABE30BC-813E-4045-916E-6366F0C6FDCA}" presName="compChildNode" presStyleCnt="0"/>
      <dgm:spPr/>
    </dgm:pt>
    <dgm:pt modelId="{5D9DD9B1-2B19-4252-94FC-BD68F74ECC5C}" type="pres">
      <dgm:prSet presAssocID="{9ABE30BC-813E-4045-916E-6366F0C6FDCA}" presName="theInnerList" presStyleCnt="0"/>
      <dgm:spPr/>
    </dgm:pt>
    <dgm:pt modelId="{AEDD832A-F145-47E7-B345-8D920CB01ADD}" type="pres">
      <dgm:prSet presAssocID="{E6597A3E-24FE-46B7-A485-F045A22E72BA}" presName="childNode" presStyleLbl="node1" presStyleIdx="4" presStyleCnt="7" custScaleX="106606" custScaleY="74434" custLinFactNeighborX="-1141" custLinFactNeighborY="396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9FEF0B-0E75-4BE8-BA9D-71ED2AFBD65E}" type="pres">
      <dgm:prSet presAssocID="{9ABE30BC-813E-4045-916E-6366F0C6FDCA}" presName="aSpace" presStyleCnt="0"/>
      <dgm:spPr/>
    </dgm:pt>
    <dgm:pt modelId="{96BAE1AA-0C51-4E5C-BFF2-147C7367F60D}" type="pres">
      <dgm:prSet presAssocID="{387F078D-3AFB-4EDA-ACFB-D08E2FD87BE8}" presName="compNode" presStyleCnt="0"/>
      <dgm:spPr/>
    </dgm:pt>
    <dgm:pt modelId="{5A50CBD0-C426-419E-9C28-2AA4BF16B276}" type="pres">
      <dgm:prSet presAssocID="{387F078D-3AFB-4EDA-ACFB-D08E2FD87BE8}" presName="aNode" presStyleLbl="bgShp" presStyleIdx="3" presStyleCnt="4"/>
      <dgm:spPr/>
      <dgm:t>
        <a:bodyPr/>
        <a:lstStyle/>
        <a:p>
          <a:endParaRPr lang="pt-BR"/>
        </a:p>
      </dgm:t>
    </dgm:pt>
    <dgm:pt modelId="{A307CE2E-CE8D-4B0F-8F13-4607271920C1}" type="pres">
      <dgm:prSet presAssocID="{387F078D-3AFB-4EDA-ACFB-D08E2FD87BE8}" presName="textNode" presStyleLbl="bgShp" presStyleIdx="3" presStyleCnt="4"/>
      <dgm:spPr/>
      <dgm:t>
        <a:bodyPr/>
        <a:lstStyle/>
        <a:p>
          <a:endParaRPr lang="pt-BR"/>
        </a:p>
      </dgm:t>
    </dgm:pt>
    <dgm:pt modelId="{A1A803CE-C6A0-466F-B628-F583FDFC1EF7}" type="pres">
      <dgm:prSet presAssocID="{387F078D-3AFB-4EDA-ACFB-D08E2FD87BE8}" presName="compChildNode" presStyleCnt="0"/>
      <dgm:spPr/>
    </dgm:pt>
    <dgm:pt modelId="{31320CEC-02CA-4B95-8D70-38F5D80F58A4}" type="pres">
      <dgm:prSet presAssocID="{387F078D-3AFB-4EDA-ACFB-D08E2FD87BE8}" presName="theInnerList" presStyleCnt="0"/>
      <dgm:spPr/>
    </dgm:pt>
    <dgm:pt modelId="{15B4D59F-44FF-4B06-856D-4C466930A774}" type="pres">
      <dgm:prSet presAssocID="{D8B0469E-5A55-44EF-AF46-1ED32856716F}" presName="childNode" presStyleLbl="node1" presStyleIdx="5" presStyleCnt="7" custScaleX="104611" custScaleY="102860" custLinFactNeighborX="568" custLinFactNeighborY="287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8F56ADB-EA98-466A-A986-2EDB18ADECD2}" type="pres">
      <dgm:prSet presAssocID="{D8B0469E-5A55-44EF-AF46-1ED32856716F}" presName="aSpace2" presStyleCnt="0"/>
      <dgm:spPr/>
    </dgm:pt>
    <dgm:pt modelId="{86A57B73-8614-4B78-8979-6C362525F2F4}" type="pres">
      <dgm:prSet presAssocID="{2DA52EF9-851E-4A07-81A0-D9F390676C1D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8F314FD-C128-4A60-947B-F7DEBFC09C3D}" type="presOf" srcId="{2DA52EF9-851E-4A07-81A0-D9F390676C1D}" destId="{86A57B73-8614-4B78-8979-6C362525F2F4}" srcOrd="0" destOrd="0" presId="urn:microsoft.com/office/officeart/2005/8/layout/lProcess2"/>
    <dgm:cxn modelId="{3DD0F9CB-F14A-4E13-804A-63E01542BCDA}" type="presOf" srcId="{118D3A42-1400-40CA-B528-7E64EEA8AC24}" destId="{12B820C5-31E6-403F-8FE9-931EB89492DD}" srcOrd="1" destOrd="0" presId="urn:microsoft.com/office/officeart/2005/8/layout/lProcess2"/>
    <dgm:cxn modelId="{AB799538-CF28-4569-A7D0-375D94782B88}" type="presOf" srcId="{B3A8F458-2D9E-4681-89B9-6AE5596B480B}" destId="{9EC85DF8-4A57-4E13-98F3-ABC42E04C1C1}" srcOrd="0" destOrd="0" presId="urn:microsoft.com/office/officeart/2005/8/layout/lProcess2"/>
    <dgm:cxn modelId="{0CCEE8AC-D6C3-4DC1-8A1D-1691E456C441}" type="presOf" srcId="{9ABE30BC-813E-4045-916E-6366F0C6FDCA}" destId="{3C0F2592-703D-47C0-B98D-4BD8EA9989F3}" srcOrd="1" destOrd="0" presId="urn:microsoft.com/office/officeart/2005/8/layout/lProcess2"/>
    <dgm:cxn modelId="{FE109C30-D73D-4230-A746-212CCE67BFE2}" type="presOf" srcId="{40897E6A-3879-4FEC-A4F0-80506075FDDE}" destId="{FF5BA1AD-E5C5-4AB8-B3EB-428703BD133E}" srcOrd="0" destOrd="0" presId="urn:microsoft.com/office/officeart/2005/8/layout/lProcess2"/>
    <dgm:cxn modelId="{25811AF8-6CD7-4AA9-82F5-816C1DBE5E40}" srcId="{387F078D-3AFB-4EDA-ACFB-D08E2FD87BE8}" destId="{D8B0469E-5A55-44EF-AF46-1ED32856716F}" srcOrd="0" destOrd="0" parTransId="{6EF23120-2DEA-4BD9-9A5C-13932613C235}" sibTransId="{48897C8A-4454-4878-9D0D-72FD528CE6EC}"/>
    <dgm:cxn modelId="{AF4C0681-6282-4F90-BB4A-1D285076D139}" srcId="{B3A8F458-2D9E-4681-89B9-6AE5596B480B}" destId="{C0C059E6-6110-40CB-88BE-61A1249657A1}" srcOrd="1" destOrd="0" parTransId="{E974C88E-790D-42EE-AB3A-EC9B645833DB}" sibTransId="{252982B3-0E37-4F71-92E7-7A81B9CA6055}"/>
    <dgm:cxn modelId="{1D65C980-98C5-419F-894D-8128F2616711}" srcId="{118D3A42-1400-40CA-B528-7E64EEA8AC24}" destId="{5E3E1D6E-60D7-4042-9C69-079EE087EE3B}" srcOrd="2" destOrd="0" parTransId="{48D3F43D-4E1A-4F00-920F-EB65E3810828}" sibTransId="{05F33EFB-FF85-4ECA-9941-3196BABBB70D}"/>
    <dgm:cxn modelId="{61E169FB-37CC-4428-82D6-BB985989ECF0}" srcId="{118D3A42-1400-40CA-B528-7E64EEA8AC24}" destId="{66B90093-1ED2-4F97-A1E4-FD4E97244F8D}" srcOrd="1" destOrd="0" parTransId="{CD287AA8-468D-4F5C-8EA1-F5A36DAD1A11}" sibTransId="{174A2544-A480-44F1-9E9F-508C5E9479A3}"/>
    <dgm:cxn modelId="{DA7F51FE-FEE5-42FF-966E-80F3A1733659}" type="presOf" srcId="{5E3E1D6E-60D7-4042-9C69-079EE087EE3B}" destId="{034ADBBD-0753-46C6-BBB8-9B0EC5ABDA95}" srcOrd="0" destOrd="0" presId="urn:microsoft.com/office/officeart/2005/8/layout/lProcess2"/>
    <dgm:cxn modelId="{8F48547E-FB7E-4393-B58D-F3BDEA317F42}" type="presOf" srcId="{D8B0469E-5A55-44EF-AF46-1ED32856716F}" destId="{15B4D59F-44FF-4B06-856D-4C466930A774}" srcOrd="0" destOrd="0" presId="urn:microsoft.com/office/officeart/2005/8/layout/lProcess2"/>
    <dgm:cxn modelId="{7BDC2CBF-6DD9-4D03-BEC1-46DF831E1B1E}" srcId="{B3A8F458-2D9E-4681-89B9-6AE5596B480B}" destId="{118D3A42-1400-40CA-B528-7E64EEA8AC24}" srcOrd="0" destOrd="0" parTransId="{7E48728D-D358-411E-9135-D892B3605BA6}" sibTransId="{80A50F9D-090B-490E-9D82-040B8FCA5DF6}"/>
    <dgm:cxn modelId="{82A023F3-70B6-485D-A1D3-E55CA1A00BE0}" type="presOf" srcId="{387F078D-3AFB-4EDA-ACFB-D08E2FD87BE8}" destId="{A307CE2E-CE8D-4B0F-8F13-4607271920C1}" srcOrd="1" destOrd="0" presId="urn:microsoft.com/office/officeart/2005/8/layout/lProcess2"/>
    <dgm:cxn modelId="{A7555340-2080-4792-B6DE-B2E014E146D1}" srcId="{118D3A42-1400-40CA-B528-7E64EEA8AC24}" destId="{3B197EED-95AE-41D7-A36D-7FDF13A4A393}" srcOrd="0" destOrd="0" parTransId="{3BD37AE4-E927-4FF2-A30A-AC225EEC2598}" sibTransId="{5D0C7567-9503-457B-A169-39CDE5B13086}"/>
    <dgm:cxn modelId="{CE679675-F32B-4F49-BCF0-CA28B473D574}" srcId="{9ABE30BC-813E-4045-916E-6366F0C6FDCA}" destId="{E6597A3E-24FE-46B7-A485-F045A22E72BA}" srcOrd="0" destOrd="0" parTransId="{8FB29429-9428-4093-B3CD-04A71077932D}" sibTransId="{B2153F18-C300-4603-BD3E-EE251C9B38EC}"/>
    <dgm:cxn modelId="{7E42EAAD-1DC6-4BFB-B5D6-D61FA7983313}" type="presOf" srcId="{3B197EED-95AE-41D7-A36D-7FDF13A4A393}" destId="{0EBEDB36-A79F-4724-8E54-18661A9A3EFF}" srcOrd="0" destOrd="0" presId="urn:microsoft.com/office/officeart/2005/8/layout/lProcess2"/>
    <dgm:cxn modelId="{109A8CFD-BC55-4124-9A3B-C9D012A46912}" type="presOf" srcId="{9ABE30BC-813E-4045-916E-6366F0C6FDCA}" destId="{700A14CA-7F3A-471D-A8E8-4BD5D1DCFD94}" srcOrd="0" destOrd="0" presId="urn:microsoft.com/office/officeart/2005/8/layout/lProcess2"/>
    <dgm:cxn modelId="{DBFE51BE-AFAC-48C7-86D7-B4A1ACB0DA3E}" srcId="{387F078D-3AFB-4EDA-ACFB-D08E2FD87BE8}" destId="{2DA52EF9-851E-4A07-81A0-D9F390676C1D}" srcOrd="1" destOrd="0" parTransId="{2460E576-7628-49CA-A674-FEE73F064E59}" sibTransId="{DE0B035C-64B1-4E24-BCC0-D9230A748B91}"/>
    <dgm:cxn modelId="{A9CF8BBD-F519-4469-B64A-D7AA02646ECF}" type="presOf" srcId="{C0C059E6-6110-40CB-88BE-61A1249657A1}" destId="{D184BC91-A165-4E5D-B3C2-6524EF85EA30}" srcOrd="0" destOrd="0" presId="urn:microsoft.com/office/officeart/2005/8/layout/lProcess2"/>
    <dgm:cxn modelId="{5DB61306-377F-417E-B193-FEDE79D82030}" type="presOf" srcId="{118D3A42-1400-40CA-B528-7E64EEA8AC24}" destId="{E15CCFA2-C359-4ECB-BA10-7FEEAD04FA97}" srcOrd="0" destOrd="0" presId="urn:microsoft.com/office/officeart/2005/8/layout/lProcess2"/>
    <dgm:cxn modelId="{A3489A87-1760-4F6E-9A3C-3393A9C74135}" type="presOf" srcId="{C0C059E6-6110-40CB-88BE-61A1249657A1}" destId="{8FEE0C77-0423-407C-8A26-FAC4607EFF9E}" srcOrd="1" destOrd="0" presId="urn:microsoft.com/office/officeart/2005/8/layout/lProcess2"/>
    <dgm:cxn modelId="{866417A8-BEAC-45D0-9564-F1C9DC2C621F}" type="presOf" srcId="{E6597A3E-24FE-46B7-A485-F045A22E72BA}" destId="{AEDD832A-F145-47E7-B345-8D920CB01ADD}" srcOrd="0" destOrd="0" presId="urn:microsoft.com/office/officeart/2005/8/layout/lProcess2"/>
    <dgm:cxn modelId="{B6224A4C-A8B1-467E-A49E-5ACD023C57C0}" srcId="{B3A8F458-2D9E-4681-89B9-6AE5596B480B}" destId="{387F078D-3AFB-4EDA-ACFB-D08E2FD87BE8}" srcOrd="3" destOrd="0" parTransId="{082C44A9-96E1-48F8-A6A6-3D3DEA332236}" sibTransId="{A4AF2DF3-BA67-4589-8C97-6B128FFF74B8}"/>
    <dgm:cxn modelId="{6FE6091F-0EDC-4430-8A07-559D4759E27A}" srcId="{C0C059E6-6110-40CB-88BE-61A1249657A1}" destId="{40897E6A-3879-4FEC-A4F0-80506075FDDE}" srcOrd="0" destOrd="0" parTransId="{B61C64E5-46B9-4612-A28A-B44AA0FAA5D5}" sibTransId="{86AFDDEE-836D-423F-8276-A1E0B3DD8C8E}"/>
    <dgm:cxn modelId="{F8FCAEC3-5D3E-41E2-90CB-2B62B2E820E1}" type="presOf" srcId="{66B90093-1ED2-4F97-A1E4-FD4E97244F8D}" destId="{73A55DE1-8F57-4022-AB97-16CFB12E6408}" srcOrd="0" destOrd="0" presId="urn:microsoft.com/office/officeart/2005/8/layout/lProcess2"/>
    <dgm:cxn modelId="{55B4A8A3-D4B0-4959-8212-D697FCB78B68}" type="presOf" srcId="{387F078D-3AFB-4EDA-ACFB-D08E2FD87BE8}" destId="{5A50CBD0-C426-419E-9C28-2AA4BF16B276}" srcOrd="0" destOrd="0" presId="urn:microsoft.com/office/officeart/2005/8/layout/lProcess2"/>
    <dgm:cxn modelId="{A16B66EE-4E0C-420A-A3FA-D751A8ECF2B5}" srcId="{B3A8F458-2D9E-4681-89B9-6AE5596B480B}" destId="{9ABE30BC-813E-4045-916E-6366F0C6FDCA}" srcOrd="2" destOrd="0" parTransId="{FBEB7038-C4AE-4094-A5E9-0B685572FB9E}" sibTransId="{A55D0444-C0C5-4052-982F-885673C32E2D}"/>
    <dgm:cxn modelId="{AB9E7BA4-1CD6-456F-A6B5-B42A7457F326}" type="presParOf" srcId="{9EC85DF8-4A57-4E13-98F3-ABC42E04C1C1}" destId="{C8CE4FA5-97CD-494E-93B5-FC06A526F22A}" srcOrd="0" destOrd="0" presId="urn:microsoft.com/office/officeart/2005/8/layout/lProcess2"/>
    <dgm:cxn modelId="{4F5459FA-1E16-4D2D-A206-E02BFB18021C}" type="presParOf" srcId="{C8CE4FA5-97CD-494E-93B5-FC06A526F22A}" destId="{E15CCFA2-C359-4ECB-BA10-7FEEAD04FA97}" srcOrd="0" destOrd="0" presId="urn:microsoft.com/office/officeart/2005/8/layout/lProcess2"/>
    <dgm:cxn modelId="{A0A5C72C-8E15-4815-88A0-8FABCF678808}" type="presParOf" srcId="{C8CE4FA5-97CD-494E-93B5-FC06A526F22A}" destId="{12B820C5-31E6-403F-8FE9-931EB89492DD}" srcOrd="1" destOrd="0" presId="urn:microsoft.com/office/officeart/2005/8/layout/lProcess2"/>
    <dgm:cxn modelId="{FABDDC9C-088D-49CD-AE36-14771F95365F}" type="presParOf" srcId="{C8CE4FA5-97CD-494E-93B5-FC06A526F22A}" destId="{55FB56D3-20AD-41FB-BE33-0621363F0022}" srcOrd="2" destOrd="0" presId="urn:microsoft.com/office/officeart/2005/8/layout/lProcess2"/>
    <dgm:cxn modelId="{FF0DAE3A-13E5-4EDB-97DA-D86D4DDA9CF3}" type="presParOf" srcId="{55FB56D3-20AD-41FB-BE33-0621363F0022}" destId="{DABEB10D-F8C5-45C0-B19B-70A66B12AA19}" srcOrd="0" destOrd="0" presId="urn:microsoft.com/office/officeart/2005/8/layout/lProcess2"/>
    <dgm:cxn modelId="{C7A55DF3-99B3-43E3-81C8-0543CE6BAD57}" type="presParOf" srcId="{DABEB10D-F8C5-45C0-B19B-70A66B12AA19}" destId="{0EBEDB36-A79F-4724-8E54-18661A9A3EFF}" srcOrd="0" destOrd="0" presId="urn:microsoft.com/office/officeart/2005/8/layout/lProcess2"/>
    <dgm:cxn modelId="{77F9095E-1EAB-41B8-A67E-A98BD6CB28A3}" type="presParOf" srcId="{DABEB10D-F8C5-45C0-B19B-70A66B12AA19}" destId="{E430DAF5-1AD5-47F9-8121-0FBC21D49D81}" srcOrd="1" destOrd="0" presId="urn:microsoft.com/office/officeart/2005/8/layout/lProcess2"/>
    <dgm:cxn modelId="{1C7A9F18-223B-484E-B226-96FD5F5CB78A}" type="presParOf" srcId="{DABEB10D-F8C5-45C0-B19B-70A66B12AA19}" destId="{73A55DE1-8F57-4022-AB97-16CFB12E6408}" srcOrd="2" destOrd="0" presId="urn:microsoft.com/office/officeart/2005/8/layout/lProcess2"/>
    <dgm:cxn modelId="{3CA9E032-6363-4D2A-AEA6-28BA35FE5BCB}" type="presParOf" srcId="{DABEB10D-F8C5-45C0-B19B-70A66B12AA19}" destId="{DBA445B0-F9F0-4A60-9C85-1F6D8B763EBA}" srcOrd="3" destOrd="0" presId="urn:microsoft.com/office/officeart/2005/8/layout/lProcess2"/>
    <dgm:cxn modelId="{79389302-6CDB-4CCE-804A-F7A40284BEEF}" type="presParOf" srcId="{DABEB10D-F8C5-45C0-B19B-70A66B12AA19}" destId="{034ADBBD-0753-46C6-BBB8-9B0EC5ABDA95}" srcOrd="4" destOrd="0" presId="urn:microsoft.com/office/officeart/2005/8/layout/lProcess2"/>
    <dgm:cxn modelId="{DC4DA345-1BFC-4B55-8DA4-DF50BD5109A6}" type="presParOf" srcId="{9EC85DF8-4A57-4E13-98F3-ABC42E04C1C1}" destId="{EBCEABF1-2EA1-476B-B559-5FEE8F08E544}" srcOrd="1" destOrd="0" presId="urn:microsoft.com/office/officeart/2005/8/layout/lProcess2"/>
    <dgm:cxn modelId="{36697222-E5AC-4A61-9EB8-84F512B06B5C}" type="presParOf" srcId="{9EC85DF8-4A57-4E13-98F3-ABC42E04C1C1}" destId="{3E373B7F-D411-4704-979D-C213E51310C1}" srcOrd="2" destOrd="0" presId="urn:microsoft.com/office/officeart/2005/8/layout/lProcess2"/>
    <dgm:cxn modelId="{7E1CED57-9DA8-43B6-83E5-58B8BFC4A9ED}" type="presParOf" srcId="{3E373B7F-D411-4704-979D-C213E51310C1}" destId="{D184BC91-A165-4E5D-B3C2-6524EF85EA30}" srcOrd="0" destOrd="0" presId="urn:microsoft.com/office/officeart/2005/8/layout/lProcess2"/>
    <dgm:cxn modelId="{8583150B-114B-42C0-A2BB-606D80C05CFB}" type="presParOf" srcId="{3E373B7F-D411-4704-979D-C213E51310C1}" destId="{8FEE0C77-0423-407C-8A26-FAC4607EFF9E}" srcOrd="1" destOrd="0" presId="urn:microsoft.com/office/officeart/2005/8/layout/lProcess2"/>
    <dgm:cxn modelId="{44057176-4490-4D61-BF9F-F03342239352}" type="presParOf" srcId="{3E373B7F-D411-4704-979D-C213E51310C1}" destId="{6DEF5751-091A-42AB-B62E-C7EC22E7CF17}" srcOrd="2" destOrd="0" presId="urn:microsoft.com/office/officeart/2005/8/layout/lProcess2"/>
    <dgm:cxn modelId="{C7F2E300-4DE3-49D7-935B-794E73AFB982}" type="presParOf" srcId="{6DEF5751-091A-42AB-B62E-C7EC22E7CF17}" destId="{9782CB92-AE02-48A1-8E28-636079E1F005}" srcOrd="0" destOrd="0" presId="urn:microsoft.com/office/officeart/2005/8/layout/lProcess2"/>
    <dgm:cxn modelId="{5DDB17F8-951B-4EA1-A060-728153898418}" type="presParOf" srcId="{9782CB92-AE02-48A1-8E28-636079E1F005}" destId="{FF5BA1AD-E5C5-4AB8-B3EB-428703BD133E}" srcOrd="0" destOrd="0" presId="urn:microsoft.com/office/officeart/2005/8/layout/lProcess2"/>
    <dgm:cxn modelId="{62AA345A-3EE3-4E66-9887-638F7044007C}" type="presParOf" srcId="{9EC85DF8-4A57-4E13-98F3-ABC42E04C1C1}" destId="{CD208E54-8407-4D7D-939D-8EA2AC0AAF2D}" srcOrd="3" destOrd="0" presId="urn:microsoft.com/office/officeart/2005/8/layout/lProcess2"/>
    <dgm:cxn modelId="{C30C4D7A-4F28-4E43-962E-D398F24FC3BF}" type="presParOf" srcId="{9EC85DF8-4A57-4E13-98F3-ABC42E04C1C1}" destId="{04B49351-3A2E-42B4-8E8D-644874F56B99}" srcOrd="4" destOrd="0" presId="urn:microsoft.com/office/officeart/2005/8/layout/lProcess2"/>
    <dgm:cxn modelId="{90790FC3-5E4F-4630-8137-08B4AD211D8F}" type="presParOf" srcId="{04B49351-3A2E-42B4-8E8D-644874F56B99}" destId="{700A14CA-7F3A-471D-A8E8-4BD5D1DCFD94}" srcOrd="0" destOrd="0" presId="urn:microsoft.com/office/officeart/2005/8/layout/lProcess2"/>
    <dgm:cxn modelId="{C4B87A8D-36B1-4C67-B8B5-843EDD286043}" type="presParOf" srcId="{04B49351-3A2E-42B4-8E8D-644874F56B99}" destId="{3C0F2592-703D-47C0-B98D-4BD8EA9989F3}" srcOrd="1" destOrd="0" presId="urn:microsoft.com/office/officeart/2005/8/layout/lProcess2"/>
    <dgm:cxn modelId="{26AF9B85-F0BC-4D37-9068-844970E49F35}" type="presParOf" srcId="{04B49351-3A2E-42B4-8E8D-644874F56B99}" destId="{694897C4-E501-44C9-82FC-EA2971CEFF14}" srcOrd="2" destOrd="0" presId="urn:microsoft.com/office/officeart/2005/8/layout/lProcess2"/>
    <dgm:cxn modelId="{B1604505-774F-4FA5-AD02-9E18333600E7}" type="presParOf" srcId="{694897C4-E501-44C9-82FC-EA2971CEFF14}" destId="{5D9DD9B1-2B19-4252-94FC-BD68F74ECC5C}" srcOrd="0" destOrd="0" presId="urn:microsoft.com/office/officeart/2005/8/layout/lProcess2"/>
    <dgm:cxn modelId="{46B49E7D-DA19-4DAC-9AA3-F353032409E3}" type="presParOf" srcId="{5D9DD9B1-2B19-4252-94FC-BD68F74ECC5C}" destId="{AEDD832A-F145-47E7-B345-8D920CB01ADD}" srcOrd="0" destOrd="0" presId="urn:microsoft.com/office/officeart/2005/8/layout/lProcess2"/>
    <dgm:cxn modelId="{3EE5451C-FD96-4EAE-9299-6B05E4986816}" type="presParOf" srcId="{9EC85DF8-4A57-4E13-98F3-ABC42E04C1C1}" destId="{419FEF0B-0E75-4BE8-BA9D-71ED2AFBD65E}" srcOrd="5" destOrd="0" presId="urn:microsoft.com/office/officeart/2005/8/layout/lProcess2"/>
    <dgm:cxn modelId="{D96EFC36-1848-4FF5-91B6-4ACFB8939E6A}" type="presParOf" srcId="{9EC85DF8-4A57-4E13-98F3-ABC42E04C1C1}" destId="{96BAE1AA-0C51-4E5C-BFF2-147C7367F60D}" srcOrd="6" destOrd="0" presId="urn:microsoft.com/office/officeart/2005/8/layout/lProcess2"/>
    <dgm:cxn modelId="{3A7F6341-FC8B-4085-88A6-D4235C6AFDD8}" type="presParOf" srcId="{96BAE1AA-0C51-4E5C-BFF2-147C7367F60D}" destId="{5A50CBD0-C426-419E-9C28-2AA4BF16B276}" srcOrd="0" destOrd="0" presId="urn:microsoft.com/office/officeart/2005/8/layout/lProcess2"/>
    <dgm:cxn modelId="{4D391924-7545-44D4-B216-651C5E9934B6}" type="presParOf" srcId="{96BAE1AA-0C51-4E5C-BFF2-147C7367F60D}" destId="{A307CE2E-CE8D-4B0F-8F13-4607271920C1}" srcOrd="1" destOrd="0" presId="urn:microsoft.com/office/officeart/2005/8/layout/lProcess2"/>
    <dgm:cxn modelId="{739F9787-FBD4-448D-859A-9B6D6102CBCC}" type="presParOf" srcId="{96BAE1AA-0C51-4E5C-BFF2-147C7367F60D}" destId="{A1A803CE-C6A0-466F-B628-F583FDFC1EF7}" srcOrd="2" destOrd="0" presId="urn:microsoft.com/office/officeart/2005/8/layout/lProcess2"/>
    <dgm:cxn modelId="{884631EF-7FB2-41D4-91EC-A061A1FBE5AE}" type="presParOf" srcId="{A1A803CE-C6A0-466F-B628-F583FDFC1EF7}" destId="{31320CEC-02CA-4B95-8D70-38F5D80F58A4}" srcOrd="0" destOrd="0" presId="urn:microsoft.com/office/officeart/2005/8/layout/lProcess2"/>
    <dgm:cxn modelId="{C03348C8-17EC-42F5-B98B-591B54616C7C}" type="presParOf" srcId="{31320CEC-02CA-4B95-8D70-38F5D80F58A4}" destId="{15B4D59F-44FF-4B06-856D-4C466930A774}" srcOrd="0" destOrd="0" presId="urn:microsoft.com/office/officeart/2005/8/layout/lProcess2"/>
    <dgm:cxn modelId="{5158CAE1-8222-4E28-A047-A3647C5A3059}" type="presParOf" srcId="{31320CEC-02CA-4B95-8D70-38F5D80F58A4}" destId="{E8F56ADB-EA98-466A-A986-2EDB18ADECD2}" srcOrd="1" destOrd="0" presId="urn:microsoft.com/office/officeart/2005/8/layout/lProcess2"/>
    <dgm:cxn modelId="{F4DA3FF6-90C9-424E-B3BF-3502716B0087}" type="presParOf" srcId="{31320CEC-02CA-4B95-8D70-38F5D80F58A4}" destId="{86A57B73-8614-4B78-8979-6C362525F2F4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A8F458-2D9E-4681-89B9-6AE5596B480B}" type="doc">
      <dgm:prSet loTypeId="urn:microsoft.com/office/officeart/2005/8/layout/lProcess2" loCatId="list" qsTypeId="urn:microsoft.com/office/officeart/2005/8/quickstyle/3d2#1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18D3A42-1400-40CA-B528-7E64EEA8AC24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1 - Lotar os servidores de modo a contemplar uma distribuição uniforme  e coerente com as demandas em todo estado</a:t>
          </a:r>
          <a:endParaRPr lang="pt-BR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48728D-D358-411E-9135-D892B3605BA6}" type="parTrans" cxnId="{7BDC2CBF-6DD9-4D03-BEC1-46DF831E1B1E}">
      <dgm:prSet/>
      <dgm:spPr/>
      <dgm:t>
        <a:bodyPr/>
        <a:lstStyle/>
        <a:p>
          <a:endParaRPr lang="pt-BR" sz="1200"/>
        </a:p>
      </dgm:t>
    </dgm:pt>
    <dgm:pt modelId="{80A50F9D-090B-490E-9D82-040B8FCA5DF6}" type="sibTrans" cxnId="{7BDC2CBF-6DD9-4D03-BEC1-46DF831E1B1E}">
      <dgm:prSet/>
      <dgm:spPr/>
      <dgm:t>
        <a:bodyPr/>
        <a:lstStyle/>
        <a:p>
          <a:endParaRPr lang="pt-BR" sz="1200"/>
        </a:p>
      </dgm:t>
    </dgm:pt>
    <dgm:pt modelId="{C0C059E6-6110-40CB-88BE-61A1249657A1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2 - Fomentar políticas públicas com incentivo para lotação em municípios fronteiriços.</a:t>
          </a:r>
          <a:endParaRPr lang="pt-BR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74C88E-790D-42EE-AB3A-EC9B645833DB}" type="parTrans" cxnId="{AF4C0681-6282-4F90-BB4A-1D285076D139}">
      <dgm:prSet/>
      <dgm:spPr/>
      <dgm:t>
        <a:bodyPr/>
        <a:lstStyle/>
        <a:p>
          <a:endParaRPr lang="pt-BR" sz="1200"/>
        </a:p>
      </dgm:t>
    </dgm:pt>
    <dgm:pt modelId="{252982B3-0E37-4F71-92E7-7A81B9CA6055}" type="sibTrans" cxnId="{AF4C0681-6282-4F90-BB4A-1D285076D139}">
      <dgm:prSet/>
      <dgm:spPr/>
      <dgm:t>
        <a:bodyPr/>
        <a:lstStyle/>
        <a:p>
          <a:endParaRPr lang="pt-BR" sz="1200"/>
        </a:p>
      </dgm:t>
    </dgm:pt>
    <dgm:pt modelId="{9ABE30BC-813E-4045-916E-6366F0C6FDCA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3 - Fomentar a utilização de critérios meritocráticos para cargos de direção.</a:t>
          </a:r>
          <a:endParaRPr lang="pt-BR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EB7038-C4AE-4094-A5E9-0B685572FB9E}" type="parTrans" cxnId="{A16B66EE-4E0C-420A-A3FA-D751A8ECF2B5}">
      <dgm:prSet/>
      <dgm:spPr/>
      <dgm:t>
        <a:bodyPr/>
        <a:lstStyle/>
        <a:p>
          <a:endParaRPr lang="pt-BR" sz="1200"/>
        </a:p>
      </dgm:t>
    </dgm:pt>
    <dgm:pt modelId="{A55D0444-C0C5-4052-982F-885673C32E2D}" type="sibTrans" cxnId="{A16B66EE-4E0C-420A-A3FA-D751A8ECF2B5}">
      <dgm:prSet/>
      <dgm:spPr/>
      <dgm:t>
        <a:bodyPr/>
        <a:lstStyle/>
        <a:p>
          <a:endParaRPr lang="pt-BR" sz="1200"/>
        </a:p>
      </dgm:t>
    </dgm:pt>
    <dgm:pt modelId="{3B197EED-95AE-41D7-A36D-7FDF13A4A393}">
      <dgm:prSet custT="1"/>
      <dgm:spPr>
        <a:solidFill>
          <a:schemeClr val="tx1">
            <a:lumMod val="65000"/>
            <a:alpha val="90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As Gerências (Gerência de Administração e Finanças, Gerência de Inspeção e Defesa Sanitária Animal e Gerência de Inspeção e Defesa Sanitária Vegetal) realizarão levantamento junto às Unidades Regionais da real necessidade de servidores.</a:t>
          </a:r>
          <a:r>
            <a:rPr lang="pt-BR" sz="1200" dirty="0" smtClean="0"/>
            <a:t> </a:t>
          </a:r>
          <a:r>
            <a:rPr lang="pt-BR" sz="1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  <a:endParaRPr lang="pt-BR" sz="1200" b="1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D37AE4-E927-4FF2-A30A-AC225EEC2598}" type="parTrans" cxnId="{A7555340-2080-4792-B6DE-B2E014E146D1}">
      <dgm:prSet/>
      <dgm:spPr/>
      <dgm:t>
        <a:bodyPr/>
        <a:lstStyle/>
        <a:p>
          <a:endParaRPr lang="pt-BR" sz="1200"/>
        </a:p>
      </dgm:t>
    </dgm:pt>
    <dgm:pt modelId="{5D0C7567-9503-457B-A169-39CDE5B13086}" type="sibTrans" cxnId="{A7555340-2080-4792-B6DE-B2E014E146D1}">
      <dgm:prSet/>
      <dgm:spPr/>
      <dgm:t>
        <a:bodyPr/>
        <a:lstStyle/>
        <a:p>
          <a:endParaRPr lang="pt-BR" sz="1200"/>
        </a:p>
      </dgm:t>
    </dgm:pt>
    <dgm:pt modelId="{4FE3B91C-F659-4A26-80FA-B3C3230923DF}">
      <dgm:prSet custT="1"/>
      <dgm:spPr>
        <a:solidFill>
          <a:schemeClr val="tx1">
            <a:lumMod val="65000"/>
            <a:alpha val="90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-Solicitar ao Governo do Estado autorização para realização de concurso público de provas e títulos para provimento em cargo da carreira de Fiscalização e Defesa Sanitária do quadro permanente de pessoal da IAGRO com base no levantamento do item 1. </a:t>
          </a:r>
          <a:r>
            <a:rPr lang="pt-BR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</a:p>
      </dgm:t>
    </dgm:pt>
    <dgm:pt modelId="{8AD1E997-3D1A-493D-B35D-71011A56A6B0}" type="parTrans" cxnId="{A2A1DC0E-ECF9-4C00-BC06-3B1E19905ACD}">
      <dgm:prSet/>
      <dgm:spPr/>
      <dgm:t>
        <a:bodyPr/>
        <a:lstStyle/>
        <a:p>
          <a:endParaRPr lang="pt-BR" sz="1200"/>
        </a:p>
      </dgm:t>
    </dgm:pt>
    <dgm:pt modelId="{9C2F5710-1788-4532-9FA5-30BAB71AF224}" type="sibTrans" cxnId="{A2A1DC0E-ECF9-4C00-BC06-3B1E19905ACD}">
      <dgm:prSet/>
      <dgm:spPr/>
      <dgm:t>
        <a:bodyPr/>
        <a:lstStyle/>
        <a:p>
          <a:endParaRPr lang="pt-BR" sz="1200"/>
        </a:p>
      </dgm:t>
    </dgm:pt>
    <dgm:pt modelId="{0EE6EF06-BB2D-44E2-BAB1-C5C518FDBDBC}">
      <dgm:prSet custT="1"/>
      <dgm:spPr>
        <a:solidFill>
          <a:schemeClr val="tx1">
            <a:lumMod val="65000"/>
            <a:alpha val="90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-Realizar a distribuição dos servidores conforme a necessidade com constatada no Item 1. </a:t>
          </a:r>
          <a:r>
            <a:rPr lang="pt-BR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</a:p>
      </dgm:t>
    </dgm:pt>
    <dgm:pt modelId="{9D60A5FD-B007-4657-91E2-3350E1259D8A}" type="parTrans" cxnId="{B2CD4C99-6C18-4B02-8862-FB06C7A0653C}">
      <dgm:prSet/>
      <dgm:spPr/>
      <dgm:t>
        <a:bodyPr/>
        <a:lstStyle/>
        <a:p>
          <a:endParaRPr lang="pt-BR" sz="1200"/>
        </a:p>
      </dgm:t>
    </dgm:pt>
    <dgm:pt modelId="{C7E4E493-F060-4B2B-87E3-835DD3E0D610}" type="sibTrans" cxnId="{B2CD4C99-6C18-4B02-8862-FB06C7A0653C}">
      <dgm:prSet/>
      <dgm:spPr/>
      <dgm:t>
        <a:bodyPr/>
        <a:lstStyle/>
        <a:p>
          <a:endParaRPr lang="pt-BR" sz="1200"/>
        </a:p>
      </dgm:t>
    </dgm:pt>
    <dgm:pt modelId="{40897E6A-3879-4FEC-A4F0-80506075FDDE}">
      <dgm:prSet custT="1"/>
      <dgm:spPr>
        <a:solidFill>
          <a:schemeClr val="tx1">
            <a:lumMod val="65000"/>
            <a:alpha val="90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-Encaminhar Ofício à SECRETARIA DE ESTADO DE MEIO AMBIENTE, DESENVOLVIMENTO ECONÔMICO, PRODUÇÃO E AGRICULTURA FAMILIAR - SEMAGRO solicitando a regulamentação do Art. 50 da Lei Nº 4.196 de 23/05/2012. 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C64E5-46B9-4612-A28A-B44AA0FAA5D5}" type="parTrans" cxnId="{6FE6091F-0EDC-4430-8A07-559D4759E27A}">
      <dgm:prSet/>
      <dgm:spPr/>
      <dgm:t>
        <a:bodyPr/>
        <a:lstStyle/>
        <a:p>
          <a:endParaRPr lang="pt-BR" sz="1200"/>
        </a:p>
      </dgm:t>
    </dgm:pt>
    <dgm:pt modelId="{86AFDDEE-836D-423F-8276-A1E0B3DD8C8E}" type="sibTrans" cxnId="{6FE6091F-0EDC-4430-8A07-559D4759E27A}">
      <dgm:prSet/>
      <dgm:spPr/>
      <dgm:t>
        <a:bodyPr/>
        <a:lstStyle/>
        <a:p>
          <a:endParaRPr lang="pt-BR" sz="1200"/>
        </a:p>
      </dgm:t>
    </dgm:pt>
    <dgm:pt modelId="{E6597A3E-24FE-46B7-A485-F045A22E72BA}">
      <dgm:prSet custT="1"/>
      <dgm:spPr>
        <a:solidFill>
          <a:schemeClr val="tx1">
            <a:lumMod val="65000"/>
            <a:alpha val="90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Definir com Diretoria e  Divisão de Recursos Humanos, os critérios  para ocupação de cargos de direção (Gerentes, Chefes de Divisão e Núcleo e Assessoramento (CGQ). </a:t>
          </a:r>
          <a:r>
            <a:rPr lang="pt-BR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B29429-9428-4093-B3CD-04A71077932D}" type="parTrans" cxnId="{CE679675-F32B-4F49-BCF0-CA28B473D574}">
      <dgm:prSet/>
      <dgm:spPr/>
      <dgm:t>
        <a:bodyPr/>
        <a:lstStyle/>
        <a:p>
          <a:endParaRPr lang="pt-BR" sz="1200"/>
        </a:p>
      </dgm:t>
    </dgm:pt>
    <dgm:pt modelId="{B2153F18-C300-4603-BD3E-EE251C9B38EC}" type="sibTrans" cxnId="{CE679675-F32B-4F49-BCF0-CA28B473D574}">
      <dgm:prSet/>
      <dgm:spPr/>
      <dgm:t>
        <a:bodyPr/>
        <a:lstStyle/>
        <a:p>
          <a:endParaRPr lang="pt-BR" sz="1200"/>
        </a:p>
      </dgm:t>
    </dgm:pt>
    <dgm:pt modelId="{E4C91E33-1F58-490E-B3A3-6F70C4B381E1}">
      <dgm:prSet custT="1"/>
      <dgm:spPr>
        <a:solidFill>
          <a:schemeClr val="tx1">
            <a:lumMod val="65000"/>
            <a:alpha val="90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Regulamentar os critérios definidos no </a:t>
          </a:r>
          <a:r>
            <a:rPr lang="pt-BR" sz="1200" dirty="0" err="1" smtClean="0">
              <a:solidFill>
                <a:schemeClr val="bg1"/>
              </a:solidFill>
            </a:rPr>
            <a:t>ítem</a:t>
          </a:r>
          <a:r>
            <a:rPr lang="pt-BR" sz="1200" dirty="0" smtClean="0">
              <a:solidFill>
                <a:schemeClr val="bg1"/>
              </a:solidFill>
            </a:rPr>
            <a:t> 1, com ampla divulgação</a:t>
          </a:r>
          <a:r>
            <a:rPr lang="pt-BR" sz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pt-BR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7CD80A-1C46-40E7-BABC-C60B481B3733}" type="parTrans" cxnId="{232B0DE1-ADAF-4EC2-8A91-E5EF5326DB35}">
      <dgm:prSet/>
      <dgm:spPr/>
      <dgm:t>
        <a:bodyPr/>
        <a:lstStyle/>
        <a:p>
          <a:endParaRPr lang="pt-BR" sz="1200"/>
        </a:p>
      </dgm:t>
    </dgm:pt>
    <dgm:pt modelId="{AB4886E8-4559-4640-88F1-995AE9EFB4A5}" type="sibTrans" cxnId="{232B0DE1-ADAF-4EC2-8A91-E5EF5326DB35}">
      <dgm:prSet/>
      <dgm:spPr/>
      <dgm:t>
        <a:bodyPr/>
        <a:lstStyle/>
        <a:p>
          <a:endParaRPr lang="pt-BR" sz="1200"/>
        </a:p>
      </dgm:t>
    </dgm:pt>
    <dgm:pt modelId="{8B97048D-401A-41DC-B47C-8256400A48F0}" type="pres">
      <dgm:prSet presAssocID="{B3A8F458-2D9E-4681-89B9-6AE5596B48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E5B2998-34BB-49B6-8A75-749E223A6BE8}" type="pres">
      <dgm:prSet presAssocID="{118D3A42-1400-40CA-B528-7E64EEA8AC24}" presName="compNode" presStyleCnt="0"/>
      <dgm:spPr/>
    </dgm:pt>
    <dgm:pt modelId="{FC650053-A5DA-4B93-84FA-BBD9F0E22576}" type="pres">
      <dgm:prSet presAssocID="{118D3A42-1400-40CA-B528-7E64EEA8AC24}" presName="aNode" presStyleLbl="bgShp" presStyleIdx="0" presStyleCnt="3"/>
      <dgm:spPr/>
      <dgm:t>
        <a:bodyPr/>
        <a:lstStyle/>
        <a:p>
          <a:endParaRPr lang="pt-BR"/>
        </a:p>
      </dgm:t>
    </dgm:pt>
    <dgm:pt modelId="{E4B1F1B0-B43E-4544-BA24-49870415B20D}" type="pres">
      <dgm:prSet presAssocID="{118D3A42-1400-40CA-B528-7E64EEA8AC24}" presName="textNode" presStyleLbl="bgShp" presStyleIdx="0" presStyleCnt="3"/>
      <dgm:spPr/>
      <dgm:t>
        <a:bodyPr/>
        <a:lstStyle/>
        <a:p>
          <a:endParaRPr lang="pt-BR"/>
        </a:p>
      </dgm:t>
    </dgm:pt>
    <dgm:pt modelId="{FD51659E-EF16-42AF-AE38-D81703879D94}" type="pres">
      <dgm:prSet presAssocID="{118D3A42-1400-40CA-B528-7E64EEA8AC24}" presName="compChildNode" presStyleCnt="0"/>
      <dgm:spPr/>
    </dgm:pt>
    <dgm:pt modelId="{521CEA86-51B7-49A8-9C5E-EB231DE18DC4}" type="pres">
      <dgm:prSet presAssocID="{118D3A42-1400-40CA-B528-7E64EEA8AC24}" presName="theInnerList" presStyleCnt="0"/>
      <dgm:spPr/>
    </dgm:pt>
    <dgm:pt modelId="{58BBF147-E288-4FA9-AF42-363296037496}" type="pres">
      <dgm:prSet presAssocID="{3B197EED-95AE-41D7-A36D-7FDF13A4A393}" presName="childNode" presStyleLbl="node1" presStyleIdx="0" presStyleCnt="6" custScaleY="13992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9BDB00A-F9CB-48C7-A510-AB6B65AD10AA}" type="pres">
      <dgm:prSet presAssocID="{3B197EED-95AE-41D7-A36D-7FDF13A4A393}" presName="aSpace2" presStyleCnt="0"/>
      <dgm:spPr/>
    </dgm:pt>
    <dgm:pt modelId="{B0CE2697-732E-478A-964C-0BA820EBBB1C}" type="pres">
      <dgm:prSet presAssocID="{4FE3B91C-F659-4A26-80FA-B3C3230923DF}" presName="childNode" presStyleLbl="node1" presStyleIdx="1" presStyleCnt="6" custScaleY="1669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9D5C387-5D5A-48E1-A89E-F2FA71BE0BF0}" type="pres">
      <dgm:prSet presAssocID="{4FE3B91C-F659-4A26-80FA-B3C3230923DF}" presName="aSpace2" presStyleCnt="0"/>
      <dgm:spPr/>
    </dgm:pt>
    <dgm:pt modelId="{BDD5FA7F-62E0-4B69-82C7-F9D21A82275A}" type="pres">
      <dgm:prSet presAssocID="{0EE6EF06-BB2D-44E2-BAB1-C5C518FDBDBC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EA7BD42-CF6B-4054-B211-2511E7AB7400}" type="pres">
      <dgm:prSet presAssocID="{118D3A42-1400-40CA-B528-7E64EEA8AC24}" presName="aSpace" presStyleCnt="0"/>
      <dgm:spPr/>
    </dgm:pt>
    <dgm:pt modelId="{4E5D40CD-E6DC-448F-B73B-3162965B71EE}" type="pres">
      <dgm:prSet presAssocID="{C0C059E6-6110-40CB-88BE-61A1249657A1}" presName="compNode" presStyleCnt="0"/>
      <dgm:spPr/>
    </dgm:pt>
    <dgm:pt modelId="{EB1E3577-4CB2-44C6-9D45-D656582A32A4}" type="pres">
      <dgm:prSet presAssocID="{C0C059E6-6110-40CB-88BE-61A1249657A1}" presName="aNode" presStyleLbl="bgShp" presStyleIdx="1" presStyleCnt="3"/>
      <dgm:spPr/>
      <dgm:t>
        <a:bodyPr/>
        <a:lstStyle/>
        <a:p>
          <a:endParaRPr lang="pt-BR"/>
        </a:p>
      </dgm:t>
    </dgm:pt>
    <dgm:pt modelId="{22483F47-C0C5-429B-94B2-F1F512B48A2D}" type="pres">
      <dgm:prSet presAssocID="{C0C059E6-6110-40CB-88BE-61A1249657A1}" presName="textNode" presStyleLbl="bgShp" presStyleIdx="1" presStyleCnt="3"/>
      <dgm:spPr/>
      <dgm:t>
        <a:bodyPr/>
        <a:lstStyle/>
        <a:p>
          <a:endParaRPr lang="pt-BR"/>
        </a:p>
      </dgm:t>
    </dgm:pt>
    <dgm:pt modelId="{A8EA8E15-5C49-4DBB-9794-D1ACC493A409}" type="pres">
      <dgm:prSet presAssocID="{C0C059E6-6110-40CB-88BE-61A1249657A1}" presName="compChildNode" presStyleCnt="0"/>
      <dgm:spPr/>
    </dgm:pt>
    <dgm:pt modelId="{2A919F0E-27F1-433C-A072-F78AE8B1F745}" type="pres">
      <dgm:prSet presAssocID="{C0C059E6-6110-40CB-88BE-61A1249657A1}" presName="theInnerList" presStyleCnt="0"/>
      <dgm:spPr/>
    </dgm:pt>
    <dgm:pt modelId="{C8599389-A524-485E-9D22-AB67F4231E03}" type="pres">
      <dgm:prSet presAssocID="{40897E6A-3879-4FEC-A4F0-80506075FDDE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1A61CE-860C-4E0F-8893-6EF7572C9AB9}" type="pres">
      <dgm:prSet presAssocID="{C0C059E6-6110-40CB-88BE-61A1249657A1}" presName="aSpace" presStyleCnt="0"/>
      <dgm:spPr/>
    </dgm:pt>
    <dgm:pt modelId="{28CA7FFD-DA71-4899-B9CF-03CF7B7F12A8}" type="pres">
      <dgm:prSet presAssocID="{9ABE30BC-813E-4045-916E-6366F0C6FDCA}" presName="compNode" presStyleCnt="0"/>
      <dgm:spPr/>
    </dgm:pt>
    <dgm:pt modelId="{E1708954-1AFE-4828-964F-14B185E261DA}" type="pres">
      <dgm:prSet presAssocID="{9ABE30BC-813E-4045-916E-6366F0C6FDCA}" presName="aNode" presStyleLbl="bgShp" presStyleIdx="2" presStyleCnt="3"/>
      <dgm:spPr/>
      <dgm:t>
        <a:bodyPr/>
        <a:lstStyle/>
        <a:p>
          <a:endParaRPr lang="pt-BR"/>
        </a:p>
      </dgm:t>
    </dgm:pt>
    <dgm:pt modelId="{50097B69-989E-4E78-8157-D40B32D61B07}" type="pres">
      <dgm:prSet presAssocID="{9ABE30BC-813E-4045-916E-6366F0C6FDCA}" presName="textNode" presStyleLbl="bgShp" presStyleIdx="2" presStyleCnt="3"/>
      <dgm:spPr/>
      <dgm:t>
        <a:bodyPr/>
        <a:lstStyle/>
        <a:p>
          <a:endParaRPr lang="pt-BR"/>
        </a:p>
      </dgm:t>
    </dgm:pt>
    <dgm:pt modelId="{F840E16C-A2A5-4584-9A6C-A6403E79CC3C}" type="pres">
      <dgm:prSet presAssocID="{9ABE30BC-813E-4045-916E-6366F0C6FDCA}" presName="compChildNode" presStyleCnt="0"/>
      <dgm:spPr/>
    </dgm:pt>
    <dgm:pt modelId="{CA85DE4F-2141-46C1-B519-6828B1DAFF2A}" type="pres">
      <dgm:prSet presAssocID="{9ABE30BC-813E-4045-916E-6366F0C6FDCA}" presName="theInnerList" presStyleCnt="0"/>
      <dgm:spPr/>
    </dgm:pt>
    <dgm:pt modelId="{7CBA5246-71E2-42D5-A434-97430E3D7B7F}" type="pres">
      <dgm:prSet presAssocID="{E6597A3E-24FE-46B7-A485-F045A22E72BA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DA4AFA6-C621-4747-8877-40B75FCAD4E5}" type="pres">
      <dgm:prSet presAssocID="{E6597A3E-24FE-46B7-A485-F045A22E72BA}" presName="aSpace2" presStyleCnt="0"/>
      <dgm:spPr/>
    </dgm:pt>
    <dgm:pt modelId="{726D1E6F-CD80-4BC3-9233-D44BA2E61BA4}" type="pres">
      <dgm:prSet presAssocID="{E4C91E33-1F58-490E-B3A3-6F70C4B381E1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52AAC05-6F02-47F4-8801-31C1AB336C29}" type="presOf" srcId="{C0C059E6-6110-40CB-88BE-61A1249657A1}" destId="{EB1E3577-4CB2-44C6-9D45-D656582A32A4}" srcOrd="0" destOrd="0" presId="urn:microsoft.com/office/officeart/2005/8/layout/lProcess2"/>
    <dgm:cxn modelId="{7BDC2CBF-6DD9-4D03-BEC1-46DF831E1B1E}" srcId="{B3A8F458-2D9E-4681-89B9-6AE5596B480B}" destId="{118D3A42-1400-40CA-B528-7E64EEA8AC24}" srcOrd="0" destOrd="0" parTransId="{7E48728D-D358-411E-9135-D892B3605BA6}" sibTransId="{80A50F9D-090B-490E-9D82-040B8FCA5DF6}"/>
    <dgm:cxn modelId="{CE679675-F32B-4F49-BCF0-CA28B473D574}" srcId="{9ABE30BC-813E-4045-916E-6366F0C6FDCA}" destId="{E6597A3E-24FE-46B7-A485-F045A22E72BA}" srcOrd="0" destOrd="0" parTransId="{8FB29429-9428-4093-B3CD-04A71077932D}" sibTransId="{B2153F18-C300-4603-BD3E-EE251C9B38EC}"/>
    <dgm:cxn modelId="{A16B66EE-4E0C-420A-A3FA-D751A8ECF2B5}" srcId="{B3A8F458-2D9E-4681-89B9-6AE5596B480B}" destId="{9ABE30BC-813E-4045-916E-6366F0C6FDCA}" srcOrd="2" destOrd="0" parTransId="{FBEB7038-C4AE-4094-A5E9-0B685572FB9E}" sibTransId="{A55D0444-C0C5-4052-982F-885673C32E2D}"/>
    <dgm:cxn modelId="{8105AD81-8D3E-4D8D-9C4E-E143B977DC9C}" type="presOf" srcId="{9ABE30BC-813E-4045-916E-6366F0C6FDCA}" destId="{E1708954-1AFE-4828-964F-14B185E261DA}" srcOrd="0" destOrd="0" presId="urn:microsoft.com/office/officeart/2005/8/layout/lProcess2"/>
    <dgm:cxn modelId="{A7555340-2080-4792-B6DE-B2E014E146D1}" srcId="{118D3A42-1400-40CA-B528-7E64EEA8AC24}" destId="{3B197EED-95AE-41D7-A36D-7FDF13A4A393}" srcOrd="0" destOrd="0" parTransId="{3BD37AE4-E927-4FF2-A30A-AC225EEC2598}" sibTransId="{5D0C7567-9503-457B-A169-39CDE5B13086}"/>
    <dgm:cxn modelId="{3ADDDCA1-69FF-4E6A-A52D-3FAC75F1B37B}" type="presOf" srcId="{118D3A42-1400-40CA-B528-7E64EEA8AC24}" destId="{FC650053-A5DA-4B93-84FA-BBD9F0E22576}" srcOrd="0" destOrd="0" presId="urn:microsoft.com/office/officeart/2005/8/layout/lProcess2"/>
    <dgm:cxn modelId="{B2CD4C99-6C18-4B02-8862-FB06C7A0653C}" srcId="{118D3A42-1400-40CA-B528-7E64EEA8AC24}" destId="{0EE6EF06-BB2D-44E2-BAB1-C5C518FDBDBC}" srcOrd="2" destOrd="0" parTransId="{9D60A5FD-B007-4657-91E2-3350E1259D8A}" sibTransId="{C7E4E493-F060-4B2B-87E3-835DD3E0D610}"/>
    <dgm:cxn modelId="{1C6BB321-E2B1-4975-A748-FF9E56ED7776}" type="presOf" srcId="{118D3A42-1400-40CA-B528-7E64EEA8AC24}" destId="{E4B1F1B0-B43E-4544-BA24-49870415B20D}" srcOrd="1" destOrd="0" presId="urn:microsoft.com/office/officeart/2005/8/layout/lProcess2"/>
    <dgm:cxn modelId="{6FE6091F-0EDC-4430-8A07-559D4759E27A}" srcId="{C0C059E6-6110-40CB-88BE-61A1249657A1}" destId="{40897E6A-3879-4FEC-A4F0-80506075FDDE}" srcOrd="0" destOrd="0" parTransId="{B61C64E5-46B9-4612-A28A-B44AA0FAA5D5}" sibTransId="{86AFDDEE-836D-423F-8276-A1E0B3DD8C8E}"/>
    <dgm:cxn modelId="{B5F43097-8DCA-4892-A7D4-FAD4E375CA9E}" type="presOf" srcId="{9ABE30BC-813E-4045-916E-6366F0C6FDCA}" destId="{50097B69-989E-4E78-8157-D40B32D61B07}" srcOrd="1" destOrd="0" presId="urn:microsoft.com/office/officeart/2005/8/layout/lProcess2"/>
    <dgm:cxn modelId="{A3F60961-A455-42E7-B1C9-F8DEAEE36E16}" type="presOf" srcId="{E4C91E33-1F58-490E-B3A3-6F70C4B381E1}" destId="{726D1E6F-CD80-4BC3-9233-D44BA2E61BA4}" srcOrd="0" destOrd="0" presId="urn:microsoft.com/office/officeart/2005/8/layout/lProcess2"/>
    <dgm:cxn modelId="{AF9808E2-CABE-419E-A0D5-426CBC3BB980}" type="presOf" srcId="{0EE6EF06-BB2D-44E2-BAB1-C5C518FDBDBC}" destId="{BDD5FA7F-62E0-4B69-82C7-F9D21A82275A}" srcOrd="0" destOrd="0" presId="urn:microsoft.com/office/officeart/2005/8/layout/lProcess2"/>
    <dgm:cxn modelId="{232B0DE1-ADAF-4EC2-8A91-E5EF5326DB35}" srcId="{9ABE30BC-813E-4045-916E-6366F0C6FDCA}" destId="{E4C91E33-1F58-490E-B3A3-6F70C4B381E1}" srcOrd="1" destOrd="0" parTransId="{A97CD80A-1C46-40E7-BABC-C60B481B3733}" sibTransId="{AB4886E8-4559-4640-88F1-995AE9EFB4A5}"/>
    <dgm:cxn modelId="{A2A1DC0E-ECF9-4C00-BC06-3B1E19905ACD}" srcId="{118D3A42-1400-40CA-B528-7E64EEA8AC24}" destId="{4FE3B91C-F659-4A26-80FA-B3C3230923DF}" srcOrd="1" destOrd="0" parTransId="{8AD1E997-3D1A-493D-B35D-71011A56A6B0}" sibTransId="{9C2F5710-1788-4532-9FA5-30BAB71AF224}"/>
    <dgm:cxn modelId="{495183E4-2F0C-44B5-A754-16A043EA8C7F}" type="presOf" srcId="{E6597A3E-24FE-46B7-A485-F045A22E72BA}" destId="{7CBA5246-71E2-42D5-A434-97430E3D7B7F}" srcOrd="0" destOrd="0" presId="urn:microsoft.com/office/officeart/2005/8/layout/lProcess2"/>
    <dgm:cxn modelId="{AF4C0681-6282-4F90-BB4A-1D285076D139}" srcId="{B3A8F458-2D9E-4681-89B9-6AE5596B480B}" destId="{C0C059E6-6110-40CB-88BE-61A1249657A1}" srcOrd="1" destOrd="0" parTransId="{E974C88E-790D-42EE-AB3A-EC9B645833DB}" sibTransId="{252982B3-0E37-4F71-92E7-7A81B9CA6055}"/>
    <dgm:cxn modelId="{6A0A038C-46F8-4021-BD63-7EE52942DB45}" type="presOf" srcId="{4FE3B91C-F659-4A26-80FA-B3C3230923DF}" destId="{B0CE2697-732E-478A-964C-0BA820EBBB1C}" srcOrd="0" destOrd="0" presId="urn:microsoft.com/office/officeart/2005/8/layout/lProcess2"/>
    <dgm:cxn modelId="{85E0C5F5-68A0-4C03-81E2-6BC0CBED76DB}" type="presOf" srcId="{C0C059E6-6110-40CB-88BE-61A1249657A1}" destId="{22483F47-C0C5-429B-94B2-F1F512B48A2D}" srcOrd="1" destOrd="0" presId="urn:microsoft.com/office/officeart/2005/8/layout/lProcess2"/>
    <dgm:cxn modelId="{BC7FCFB6-D40A-4DAF-BAA9-65359450C2E2}" type="presOf" srcId="{40897E6A-3879-4FEC-A4F0-80506075FDDE}" destId="{C8599389-A524-485E-9D22-AB67F4231E03}" srcOrd="0" destOrd="0" presId="urn:microsoft.com/office/officeart/2005/8/layout/lProcess2"/>
    <dgm:cxn modelId="{1A015861-C402-4555-8F5E-EED9E4EEAAB2}" type="presOf" srcId="{B3A8F458-2D9E-4681-89B9-6AE5596B480B}" destId="{8B97048D-401A-41DC-B47C-8256400A48F0}" srcOrd="0" destOrd="0" presId="urn:microsoft.com/office/officeart/2005/8/layout/lProcess2"/>
    <dgm:cxn modelId="{ABE127DE-2D17-4A86-9B11-51E66688FA4E}" type="presOf" srcId="{3B197EED-95AE-41D7-A36D-7FDF13A4A393}" destId="{58BBF147-E288-4FA9-AF42-363296037496}" srcOrd="0" destOrd="0" presId="urn:microsoft.com/office/officeart/2005/8/layout/lProcess2"/>
    <dgm:cxn modelId="{404B2FD8-6A62-41E5-916F-7B885E57F7D8}" type="presParOf" srcId="{8B97048D-401A-41DC-B47C-8256400A48F0}" destId="{EE5B2998-34BB-49B6-8A75-749E223A6BE8}" srcOrd="0" destOrd="0" presId="urn:microsoft.com/office/officeart/2005/8/layout/lProcess2"/>
    <dgm:cxn modelId="{F63D1B9B-57EF-4422-95F7-EB1204A79573}" type="presParOf" srcId="{EE5B2998-34BB-49B6-8A75-749E223A6BE8}" destId="{FC650053-A5DA-4B93-84FA-BBD9F0E22576}" srcOrd="0" destOrd="0" presId="urn:microsoft.com/office/officeart/2005/8/layout/lProcess2"/>
    <dgm:cxn modelId="{F35DD6B6-90A0-431A-9DAE-E5BED0C13DCB}" type="presParOf" srcId="{EE5B2998-34BB-49B6-8A75-749E223A6BE8}" destId="{E4B1F1B0-B43E-4544-BA24-49870415B20D}" srcOrd="1" destOrd="0" presId="urn:microsoft.com/office/officeart/2005/8/layout/lProcess2"/>
    <dgm:cxn modelId="{2BDEA1E6-037C-4109-AE6A-DBC821CBF498}" type="presParOf" srcId="{EE5B2998-34BB-49B6-8A75-749E223A6BE8}" destId="{FD51659E-EF16-42AF-AE38-D81703879D94}" srcOrd="2" destOrd="0" presId="urn:microsoft.com/office/officeart/2005/8/layout/lProcess2"/>
    <dgm:cxn modelId="{7AC88DB0-CCB8-46FA-9311-DDCB50C2CD86}" type="presParOf" srcId="{FD51659E-EF16-42AF-AE38-D81703879D94}" destId="{521CEA86-51B7-49A8-9C5E-EB231DE18DC4}" srcOrd="0" destOrd="0" presId="urn:microsoft.com/office/officeart/2005/8/layout/lProcess2"/>
    <dgm:cxn modelId="{FDC4ABA7-F159-444F-887B-919E05015F7C}" type="presParOf" srcId="{521CEA86-51B7-49A8-9C5E-EB231DE18DC4}" destId="{58BBF147-E288-4FA9-AF42-363296037496}" srcOrd="0" destOrd="0" presId="urn:microsoft.com/office/officeart/2005/8/layout/lProcess2"/>
    <dgm:cxn modelId="{29386F11-AEF6-417E-BE63-2BA507CA5F05}" type="presParOf" srcId="{521CEA86-51B7-49A8-9C5E-EB231DE18DC4}" destId="{F9BDB00A-F9CB-48C7-A510-AB6B65AD10AA}" srcOrd="1" destOrd="0" presId="urn:microsoft.com/office/officeart/2005/8/layout/lProcess2"/>
    <dgm:cxn modelId="{4F737EC5-77A6-4478-8944-E470D6B6E737}" type="presParOf" srcId="{521CEA86-51B7-49A8-9C5E-EB231DE18DC4}" destId="{B0CE2697-732E-478A-964C-0BA820EBBB1C}" srcOrd="2" destOrd="0" presId="urn:microsoft.com/office/officeart/2005/8/layout/lProcess2"/>
    <dgm:cxn modelId="{8A8B36A2-2710-4B89-A32C-126E5DCE1CA2}" type="presParOf" srcId="{521CEA86-51B7-49A8-9C5E-EB231DE18DC4}" destId="{49D5C387-5D5A-48E1-A89E-F2FA71BE0BF0}" srcOrd="3" destOrd="0" presId="urn:microsoft.com/office/officeart/2005/8/layout/lProcess2"/>
    <dgm:cxn modelId="{6DC3DFAE-954C-4A95-A099-E5EA0869A513}" type="presParOf" srcId="{521CEA86-51B7-49A8-9C5E-EB231DE18DC4}" destId="{BDD5FA7F-62E0-4B69-82C7-F9D21A82275A}" srcOrd="4" destOrd="0" presId="urn:microsoft.com/office/officeart/2005/8/layout/lProcess2"/>
    <dgm:cxn modelId="{D3154AC4-DC5B-46A3-9B83-FB6F5055372F}" type="presParOf" srcId="{8B97048D-401A-41DC-B47C-8256400A48F0}" destId="{CEA7BD42-CF6B-4054-B211-2511E7AB7400}" srcOrd="1" destOrd="0" presId="urn:microsoft.com/office/officeart/2005/8/layout/lProcess2"/>
    <dgm:cxn modelId="{38A8CB38-B1C1-4870-A8BC-C42506496137}" type="presParOf" srcId="{8B97048D-401A-41DC-B47C-8256400A48F0}" destId="{4E5D40CD-E6DC-448F-B73B-3162965B71EE}" srcOrd="2" destOrd="0" presId="urn:microsoft.com/office/officeart/2005/8/layout/lProcess2"/>
    <dgm:cxn modelId="{762F4246-7123-46EC-BF44-7FE3CA35150D}" type="presParOf" srcId="{4E5D40CD-E6DC-448F-B73B-3162965B71EE}" destId="{EB1E3577-4CB2-44C6-9D45-D656582A32A4}" srcOrd="0" destOrd="0" presId="urn:microsoft.com/office/officeart/2005/8/layout/lProcess2"/>
    <dgm:cxn modelId="{85A66D50-D215-4AB0-AA18-BA29B8A68BA5}" type="presParOf" srcId="{4E5D40CD-E6DC-448F-B73B-3162965B71EE}" destId="{22483F47-C0C5-429B-94B2-F1F512B48A2D}" srcOrd="1" destOrd="0" presId="urn:microsoft.com/office/officeart/2005/8/layout/lProcess2"/>
    <dgm:cxn modelId="{C308233A-A244-4BFB-BFCA-7561832CB4F1}" type="presParOf" srcId="{4E5D40CD-E6DC-448F-B73B-3162965B71EE}" destId="{A8EA8E15-5C49-4DBB-9794-D1ACC493A409}" srcOrd="2" destOrd="0" presId="urn:microsoft.com/office/officeart/2005/8/layout/lProcess2"/>
    <dgm:cxn modelId="{E74081E6-BB1E-4606-9AE5-A84D0F5165D4}" type="presParOf" srcId="{A8EA8E15-5C49-4DBB-9794-D1ACC493A409}" destId="{2A919F0E-27F1-433C-A072-F78AE8B1F745}" srcOrd="0" destOrd="0" presId="urn:microsoft.com/office/officeart/2005/8/layout/lProcess2"/>
    <dgm:cxn modelId="{CE42AD59-36DF-4422-99CE-A818B0C64A85}" type="presParOf" srcId="{2A919F0E-27F1-433C-A072-F78AE8B1F745}" destId="{C8599389-A524-485E-9D22-AB67F4231E03}" srcOrd="0" destOrd="0" presId="urn:microsoft.com/office/officeart/2005/8/layout/lProcess2"/>
    <dgm:cxn modelId="{8D509360-5232-47C5-9C76-7EE401DC1A04}" type="presParOf" srcId="{8B97048D-401A-41DC-B47C-8256400A48F0}" destId="{E41A61CE-860C-4E0F-8893-6EF7572C9AB9}" srcOrd="3" destOrd="0" presId="urn:microsoft.com/office/officeart/2005/8/layout/lProcess2"/>
    <dgm:cxn modelId="{B86979FA-280C-4A6C-92B4-5DCAE046B107}" type="presParOf" srcId="{8B97048D-401A-41DC-B47C-8256400A48F0}" destId="{28CA7FFD-DA71-4899-B9CF-03CF7B7F12A8}" srcOrd="4" destOrd="0" presId="urn:microsoft.com/office/officeart/2005/8/layout/lProcess2"/>
    <dgm:cxn modelId="{82B338C8-F43A-434B-A880-B0F7AECF687A}" type="presParOf" srcId="{28CA7FFD-DA71-4899-B9CF-03CF7B7F12A8}" destId="{E1708954-1AFE-4828-964F-14B185E261DA}" srcOrd="0" destOrd="0" presId="urn:microsoft.com/office/officeart/2005/8/layout/lProcess2"/>
    <dgm:cxn modelId="{DD417CCD-0631-4E16-81F6-A70DB774AFF4}" type="presParOf" srcId="{28CA7FFD-DA71-4899-B9CF-03CF7B7F12A8}" destId="{50097B69-989E-4E78-8157-D40B32D61B07}" srcOrd="1" destOrd="0" presId="urn:microsoft.com/office/officeart/2005/8/layout/lProcess2"/>
    <dgm:cxn modelId="{353DC4BA-8202-46AD-BAD7-F6A4322B6476}" type="presParOf" srcId="{28CA7FFD-DA71-4899-B9CF-03CF7B7F12A8}" destId="{F840E16C-A2A5-4584-9A6C-A6403E79CC3C}" srcOrd="2" destOrd="0" presId="urn:microsoft.com/office/officeart/2005/8/layout/lProcess2"/>
    <dgm:cxn modelId="{A6A49496-D7C0-4B0A-8D95-C6ABBDFF3645}" type="presParOf" srcId="{F840E16C-A2A5-4584-9A6C-A6403E79CC3C}" destId="{CA85DE4F-2141-46C1-B519-6828B1DAFF2A}" srcOrd="0" destOrd="0" presId="urn:microsoft.com/office/officeart/2005/8/layout/lProcess2"/>
    <dgm:cxn modelId="{BFFA7567-692B-4BB5-BB91-C0EC39226E4F}" type="presParOf" srcId="{CA85DE4F-2141-46C1-B519-6828B1DAFF2A}" destId="{7CBA5246-71E2-42D5-A434-97430E3D7B7F}" srcOrd="0" destOrd="0" presId="urn:microsoft.com/office/officeart/2005/8/layout/lProcess2"/>
    <dgm:cxn modelId="{544F9335-E5C8-45E9-B992-E769876BA2C3}" type="presParOf" srcId="{CA85DE4F-2141-46C1-B519-6828B1DAFF2A}" destId="{2DA4AFA6-C621-4747-8877-40B75FCAD4E5}" srcOrd="1" destOrd="0" presId="urn:microsoft.com/office/officeart/2005/8/layout/lProcess2"/>
    <dgm:cxn modelId="{6813C130-7AB9-4C6C-A1FA-BB6B46F3F352}" type="presParOf" srcId="{CA85DE4F-2141-46C1-B519-6828B1DAFF2A}" destId="{726D1E6F-CD80-4BC3-9233-D44BA2E61BA4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A8F458-2D9E-4681-89B9-6AE5596B480B}" type="doc">
      <dgm:prSet loTypeId="urn:microsoft.com/office/officeart/2005/8/layout/lProcess2" loCatId="list" qsTypeId="urn:microsoft.com/office/officeart/2005/8/quickstyle/3d2#2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18D3A42-1400-40CA-B528-7E64EEA8AC24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4 - Planejar ações que visem a sustentabilidade do quadro de pessoal.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48728D-D358-411E-9135-D892B3605BA6}" type="parTrans" cxnId="{7BDC2CBF-6DD9-4D03-BEC1-46DF831E1B1E}">
      <dgm:prSet/>
      <dgm:spPr/>
      <dgm:t>
        <a:bodyPr/>
        <a:lstStyle/>
        <a:p>
          <a:endParaRPr lang="pt-BR" sz="1200"/>
        </a:p>
      </dgm:t>
    </dgm:pt>
    <dgm:pt modelId="{80A50F9D-090B-490E-9D82-040B8FCA5DF6}" type="sibTrans" cxnId="{7BDC2CBF-6DD9-4D03-BEC1-46DF831E1B1E}">
      <dgm:prSet/>
      <dgm:spPr/>
      <dgm:t>
        <a:bodyPr/>
        <a:lstStyle/>
        <a:p>
          <a:endParaRPr lang="pt-BR" sz="1200"/>
        </a:p>
      </dgm:t>
    </dgm:pt>
    <dgm:pt modelId="{C0C059E6-6110-40CB-88BE-61A1249657A1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5 - Instituir programas de capacitação e educação continuada para os programas sob </a:t>
          </a:r>
          <a:r>
            <a:rPr lang="pt-BR" sz="12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controleoficial</a:t>
          </a:r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para todos os servidores.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74C88E-790D-42EE-AB3A-EC9B645833DB}" type="parTrans" cxnId="{AF4C0681-6282-4F90-BB4A-1D285076D139}">
      <dgm:prSet/>
      <dgm:spPr/>
      <dgm:t>
        <a:bodyPr/>
        <a:lstStyle/>
        <a:p>
          <a:endParaRPr lang="pt-BR" sz="1200"/>
        </a:p>
      </dgm:t>
    </dgm:pt>
    <dgm:pt modelId="{252982B3-0E37-4F71-92E7-7A81B9CA6055}" type="sibTrans" cxnId="{AF4C0681-6282-4F90-BB4A-1D285076D139}">
      <dgm:prSet/>
      <dgm:spPr/>
      <dgm:t>
        <a:bodyPr/>
        <a:lstStyle/>
        <a:p>
          <a:endParaRPr lang="pt-BR" sz="1200"/>
        </a:p>
      </dgm:t>
    </dgm:pt>
    <dgm:pt modelId="{9ABE30BC-813E-4045-916E-6366F0C6FDCA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6 - Incentivar e disponibilizar capacitação específica para a equipe de epidemiologia.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EB7038-C4AE-4094-A5E9-0B685572FB9E}" type="parTrans" cxnId="{A16B66EE-4E0C-420A-A3FA-D751A8ECF2B5}">
      <dgm:prSet/>
      <dgm:spPr/>
      <dgm:t>
        <a:bodyPr/>
        <a:lstStyle/>
        <a:p>
          <a:endParaRPr lang="pt-BR" sz="1200"/>
        </a:p>
      </dgm:t>
    </dgm:pt>
    <dgm:pt modelId="{A55D0444-C0C5-4052-982F-885673C32E2D}" type="sibTrans" cxnId="{A16B66EE-4E0C-420A-A3FA-D751A8ECF2B5}">
      <dgm:prSet/>
      <dgm:spPr/>
      <dgm:t>
        <a:bodyPr/>
        <a:lstStyle/>
        <a:p>
          <a:endParaRPr lang="pt-BR" sz="1200"/>
        </a:p>
      </dgm:t>
    </dgm:pt>
    <dgm:pt modelId="{40897E6A-3879-4FEC-A4F0-80506075FDDE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Levantamento interno das demandas de capacitação </a:t>
          </a:r>
          <a:r>
            <a:rPr lang="pt-BR" sz="1200" dirty="0" err="1" smtClean="0">
              <a:solidFill>
                <a:schemeClr val="bg1"/>
              </a:solidFill>
            </a:rPr>
            <a:t>contínuada</a:t>
          </a:r>
          <a:r>
            <a:rPr lang="pt-BR" sz="1200" dirty="0" smtClean="0">
              <a:solidFill>
                <a:schemeClr val="bg1"/>
              </a:solidFill>
            </a:rPr>
            <a:t>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C64E5-46B9-4612-A28A-B44AA0FAA5D5}" type="parTrans" cxnId="{6FE6091F-0EDC-4430-8A07-559D4759E27A}">
      <dgm:prSet/>
      <dgm:spPr/>
      <dgm:t>
        <a:bodyPr/>
        <a:lstStyle/>
        <a:p>
          <a:endParaRPr lang="pt-BR" sz="1200"/>
        </a:p>
      </dgm:t>
    </dgm:pt>
    <dgm:pt modelId="{86AFDDEE-836D-423F-8276-A1E0B3DD8C8E}" type="sibTrans" cxnId="{6FE6091F-0EDC-4430-8A07-559D4759E27A}">
      <dgm:prSet/>
      <dgm:spPr/>
      <dgm:t>
        <a:bodyPr/>
        <a:lstStyle/>
        <a:p>
          <a:endParaRPr lang="pt-BR" sz="1200"/>
        </a:p>
      </dgm:t>
    </dgm:pt>
    <dgm:pt modelId="{EF5EECB3-AB56-42FE-B421-E87993F2AB9F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Instituir parceria com a escola de governo- </a:t>
          </a:r>
          <a:r>
            <a:rPr lang="pt-BR" sz="1200" dirty="0" err="1" smtClean="0">
              <a:solidFill>
                <a:schemeClr val="bg1"/>
              </a:solidFill>
            </a:rPr>
            <a:t>Escolagov</a:t>
          </a:r>
          <a:r>
            <a:rPr lang="pt-BR" sz="1200" dirty="0" smtClean="0">
              <a:solidFill>
                <a:schemeClr val="bg1"/>
              </a:solidFill>
            </a:rPr>
            <a:t> e implantar sistema contínuo de capacitação e atualização para os diversos programas sanitários.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1BE777-DA93-46B8-8E93-F3537646BB80}" type="parTrans" cxnId="{5CBD576A-2B05-4F01-87C9-B4299F6CEA1A}">
      <dgm:prSet/>
      <dgm:spPr/>
      <dgm:t>
        <a:bodyPr/>
        <a:lstStyle/>
        <a:p>
          <a:endParaRPr lang="pt-BR" sz="1200"/>
        </a:p>
      </dgm:t>
    </dgm:pt>
    <dgm:pt modelId="{1929A6FA-9B8E-4219-AAD2-B61B67FABB3B}" type="sibTrans" cxnId="{5CBD576A-2B05-4F01-87C9-B4299F6CEA1A}">
      <dgm:prSet/>
      <dgm:spPr/>
      <dgm:t>
        <a:bodyPr/>
        <a:lstStyle/>
        <a:p>
          <a:endParaRPr lang="pt-BR" sz="1200"/>
        </a:p>
      </dgm:t>
    </dgm:pt>
    <dgm:pt modelId="{F91CCC89-5012-4ECE-84DB-6929FA9CB48A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Realizar a capacitação priorizando as deficiências de aprendizado detectadas em 100% dos fiscais, agentes e administrativos.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dirty="0">
            <a:solidFill>
              <a:schemeClr val="accent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FD9A33-9565-42FC-991C-A7552FEEA308}" type="parTrans" cxnId="{187349CA-2151-41A3-82EB-15CDA916C5CA}">
      <dgm:prSet/>
      <dgm:spPr/>
      <dgm:t>
        <a:bodyPr/>
        <a:lstStyle/>
        <a:p>
          <a:endParaRPr lang="pt-BR" sz="1200"/>
        </a:p>
      </dgm:t>
    </dgm:pt>
    <dgm:pt modelId="{C79FC194-A03D-4560-B499-BCE45E88FDE8}" type="sibTrans" cxnId="{187349CA-2151-41A3-82EB-15CDA916C5CA}">
      <dgm:prSet/>
      <dgm:spPr/>
      <dgm:t>
        <a:bodyPr/>
        <a:lstStyle/>
        <a:p>
          <a:endParaRPr lang="pt-BR" sz="1200"/>
        </a:p>
      </dgm:t>
    </dgm:pt>
    <dgm:pt modelId="{86E9C066-9470-4C57-A6D8-BDD80E8AB28F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Participar da Reunião Técnica junto a Equipe do CIEP_ Ferramentas para a análise dos dados </a:t>
          </a:r>
          <a:r>
            <a:rPr lang="pt-BR" sz="1200" dirty="0" err="1" smtClean="0">
              <a:solidFill>
                <a:schemeClr val="bg1"/>
              </a:solidFill>
            </a:rPr>
            <a:t>zoossanitários</a:t>
          </a:r>
          <a:r>
            <a:rPr lang="pt-BR" sz="1200" dirty="0" smtClean="0">
              <a:solidFill>
                <a:schemeClr val="bg1"/>
              </a:solidFill>
            </a:rPr>
            <a:t> mensais – Informes e </a:t>
          </a:r>
          <a:r>
            <a:rPr lang="pt-BR" sz="1200" dirty="0" err="1" smtClean="0">
              <a:solidFill>
                <a:schemeClr val="bg1"/>
              </a:solidFill>
            </a:rPr>
            <a:t>SivCont</a:t>
          </a:r>
          <a:r>
            <a:rPr lang="pt-BR" sz="1200" dirty="0" smtClean="0">
              <a:solidFill>
                <a:schemeClr val="bg1"/>
              </a:solidFill>
            </a:rPr>
            <a:t>,  a se realizar em Brasília.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F1092F-CFA4-465A-8645-6FA0F3914C57}" type="parTrans" cxnId="{027FEF86-FBC4-4ABE-864C-171D57AA22CC}">
      <dgm:prSet/>
      <dgm:spPr/>
      <dgm:t>
        <a:bodyPr/>
        <a:lstStyle/>
        <a:p>
          <a:endParaRPr lang="pt-BR" sz="1200"/>
        </a:p>
      </dgm:t>
    </dgm:pt>
    <dgm:pt modelId="{AF21BE1F-91B1-49CD-9E6F-FA534461E3C4}" type="sibTrans" cxnId="{027FEF86-FBC4-4ABE-864C-171D57AA22CC}">
      <dgm:prSet/>
      <dgm:spPr/>
      <dgm:t>
        <a:bodyPr/>
        <a:lstStyle/>
        <a:p>
          <a:endParaRPr lang="pt-BR" sz="1200"/>
        </a:p>
      </dgm:t>
    </dgm:pt>
    <dgm:pt modelId="{CAA283AC-9F03-49D7-B553-161739C44B41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Criar e estruturar o núcleo de epidemiologia da IAGRO.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C3C89A-E027-4E6D-92CD-9BB42F50446E}" type="parTrans" cxnId="{76A92FCA-F468-42D6-825D-65483FDB617B}">
      <dgm:prSet/>
      <dgm:spPr/>
      <dgm:t>
        <a:bodyPr/>
        <a:lstStyle/>
        <a:p>
          <a:endParaRPr lang="pt-BR" sz="1200"/>
        </a:p>
      </dgm:t>
    </dgm:pt>
    <dgm:pt modelId="{4B855ED7-A8B1-4B27-8E3E-9033EBB65E33}" type="sibTrans" cxnId="{76A92FCA-F468-42D6-825D-65483FDB617B}">
      <dgm:prSet/>
      <dgm:spPr/>
      <dgm:t>
        <a:bodyPr/>
        <a:lstStyle/>
        <a:p>
          <a:endParaRPr lang="pt-BR" sz="1200"/>
        </a:p>
      </dgm:t>
    </dgm:pt>
    <dgm:pt modelId="{3B197EED-95AE-41D7-A36D-7FDF13A4A393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Elaborar Proposta, a ser apresentada ao Governo do Estado, para implementar o Plano de Cargos e Carreira e adicionais de capacitação. 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0C7567-9503-457B-A169-39CDE5B13086}" type="sibTrans" cxnId="{A7555340-2080-4792-B6DE-B2E014E146D1}">
      <dgm:prSet/>
      <dgm:spPr/>
      <dgm:t>
        <a:bodyPr/>
        <a:lstStyle/>
        <a:p>
          <a:endParaRPr lang="pt-BR" sz="1200"/>
        </a:p>
      </dgm:t>
    </dgm:pt>
    <dgm:pt modelId="{3BD37AE4-E927-4FF2-A30A-AC225EEC2598}" type="parTrans" cxnId="{A7555340-2080-4792-B6DE-B2E014E146D1}">
      <dgm:prSet/>
      <dgm:spPr/>
      <dgm:t>
        <a:bodyPr/>
        <a:lstStyle/>
        <a:p>
          <a:endParaRPr lang="pt-BR" sz="1200"/>
        </a:p>
      </dgm:t>
    </dgm:pt>
    <dgm:pt modelId="{BD8D7475-F8DE-4A24-8F3E-17ACE3F6255A}" type="pres">
      <dgm:prSet presAssocID="{B3A8F458-2D9E-4681-89B9-6AE5596B48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59F6174-4F45-498D-832A-4B93AB1BAB28}" type="pres">
      <dgm:prSet presAssocID="{118D3A42-1400-40CA-B528-7E64EEA8AC24}" presName="compNode" presStyleCnt="0"/>
      <dgm:spPr/>
    </dgm:pt>
    <dgm:pt modelId="{C5BB3114-77CB-400A-91A7-C4F1C7F4BAF0}" type="pres">
      <dgm:prSet presAssocID="{118D3A42-1400-40CA-B528-7E64EEA8AC24}" presName="aNode" presStyleLbl="bgShp" presStyleIdx="0" presStyleCnt="3"/>
      <dgm:spPr/>
      <dgm:t>
        <a:bodyPr/>
        <a:lstStyle/>
        <a:p>
          <a:endParaRPr lang="pt-BR"/>
        </a:p>
      </dgm:t>
    </dgm:pt>
    <dgm:pt modelId="{89E4429C-5C8E-4935-A136-6DD38FA6525D}" type="pres">
      <dgm:prSet presAssocID="{118D3A42-1400-40CA-B528-7E64EEA8AC24}" presName="textNode" presStyleLbl="bgShp" presStyleIdx="0" presStyleCnt="3"/>
      <dgm:spPr/>
      <dgm:t>
        <a:bodyPr/>
        <a:lstStyle/>
        <a:p>
          <a:endParaRPr lang="pt-BR"/>
        </a:p>
      </dgm:t>
    </dgm:pt>
    <dgm:pt modelId="{F2C28B76-9F29-437A-ABFD-CD0969C2FB3A}" type="pres">
      <dgm:prSet presAssocID="{118D3A42-1400-40CA-B528-7E64EEA8AC24}" presName="compChildNode" presStyleCnt="0"/>
      <dgm:spPr/>
    </dgm:pt>
    <dgm:pt modelId="{0B74CD39-F0DE-4D8B-B821-8C5A39EAD0B0}" type="pres">
      <dgm:prSet presAssocID="{118D3A42-1400-40CA-B528-7E64EEA8AC24}" presName="theInnerList" presStyleCnt="0"/>
      <dgm:spPr/>
    </dgm:pt>
    <dgm:pt modelId="{70BE140A-45A4-49DE-A4E2-DED5AD576430}" type="pres">
      <dgm:prSet presAssocID="{3B197EED-95AE-41D7-A36D-7FDF13A4A393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E4E0CD-4C9D-406A-A3FC-908CC5ABED75}" type="pres">
      <dgm:prSet presAssocID="{118D3A42-1400-40CA-B528-7E64EEA8AC24}" presName="aSpace" presStyleCnt="0"/>
      <dgm:spPr/>
    </dgm:pt>
    <dgm:pt modelId="{D52DF360-FD63-4BF5-8831-73E08A01C423}" type="pres">
      <dgm:prSet presAssocID="{C0C059E6-6110-40CB-88BE-61A1249657A1}" presName="compNode" presStyleCnt="0"/>
      <dgm:spPr/>
    </dgm:pt>
    <dgm:pt modelId="{4A0DDAE7-4432-46E4-8128-A82DCEABF74F}" type="pres">
      <dgm:prSet presAssocID="{C0C059E6-6110-40CB-88BE-61A1249657A1}" presName="aNode" presStyleLbl="bgShp" presStyleIdx="1" presStyleCnt="3"/>
      <dgm:spPr/>
      <dgm:t>
        <a:bodyPr/>
        <a:lstStyle/>
        <a:p>
          <a:endParaRPr lang="pt-BR"/>
        </a:p>
      </dgm:t>
    </dgm:pt>
    <dgm:pt modelId="{3583DAF6-09D2-4AB2-93D9-17CB7453F899}" type="pres">
      <dgm:prSet presAssocID="{C0C059E6-6110-40CB-88BE-61A1249657A1}" presName="textNode" presStyleLbl="bgShp" presStyleIdx="1" presStyleCnt="3"/>
      <dgm:spPr/>
      <dgm:t>
        <a:bodyPr/>
        <a:lstStyle/>
        <a:p>
          <a:endParaRPr lang="pt-BR"/>
        </a:p>
      </dgm:t>
    </dgm:pt>
    <dgm:pt modelId="{E9700FD4-91CF-4C23-9245-B393105DB3DF}" type="pres">
      <dgm:prSet presAssocID="{C0C059E6-6110-40CB-88BE-61A1249657A1}" presName="compChildNode" presStyleCnt="0"/>
      <dgm:spPr/>
    </dgm:pt>
    <dgm:pt modelId="{10A707DF-1061-4CCC-9A8F-37597AB6D57D}" type="pres">
      <dgm:prSet presAssocID="{C0C059E6-6110-40CB-88BE-61A1249657A1}" presName="theInnerList" presStyleCnt="0"/>
      <dgm:spPr/>
    </dgm:pt>
    <dgm:pt modelId="{985BE6CD-BDB7-474C-9688-5352EA3E117A}" type="pres">
      <dgm:prSet presAssocID="{40897E6A-3879-4FEC-A4F0-80506075FDD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39A3F38-C1C1-4A7E-9569-48D737A37727}" type="pres">
      <dgm:prSet presAssocID="{40897E6A-3879-4FEC-A4F0-80506075FDDE}" presName="aSpace2" presStyleCnt="0"/>
      <dgm:spPr/>
    </dgm:pt>
    <dgm:pt modelId="{9F84DA5B-BA49-4479-854F-CD1C82DE63DB}" type="pres">
      <dgm:prSet presAssocID="{EF5EECB3-AB56-42FE-B421-E87993F2AB9F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C79F97-E035-48FD-9C01-1CFABDC114BF}" type="pres">
      <dgm:prSet presAssocID="{EF5EECB3-AB56-42FE-B421-E87993F2AB9F}" presName="aSpace2" presStyleCnt="0"/>
      <dgm:spPr/>
    </dgm:pt>
    <dgm:pt modelId="{951F84B3-538E-433D-A920-6C9298889DEF}" type="pres">
      <dgm:prSet presAssocID="{F91CCC89-5012-4ECE-84DB-6929FA9CB48A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68154E-C13A-47F3-9ECA-7E5240F1701B}" type="pres">
      <dgm:prSet presAssocID="{C0C059E6-6110-40CB-88BE-61A1249657A1}" presName="aSpace" presStyleCnt="0"/>
      <dgm:spPr/>
    </dgm:pt>
    <dgm:pt modelId="{12375ACD-BFC1-4263-9878-9E26FAD8B326}" type="pres">
      <dgm:prSet presAssocID="{9ABE30BC-813E-4045-916E-6366F0C6FDCA}" presName="compNode" presStyleCnt="0"/>
      <dgm:spPr/>
    </dgm:pt>
    <dgm:pt modelId="{F964E1A6-67D0-4ACD-AB97-7972B995A96D}" type="pres">
      <dgm:prSet presAssocID="{9ABE30BC-813E-4045-916E-6366F0C6FDCA}" presName="aNode" presStyleLbl="bgShp" presStyleIdx="2" presStyleCnt="3"/>
      <dgm:spPr/>
      <dgm:t>
        <a:bodyPr/>
        <a:lstStyle/>
        <a:p>
          <a:endParaRPr lang="pt-BR"/>
        </a:p>
      </dgm:t>
    </dgm:pt>
    <dgm:pt modelId="{D844881E-C9D2-481E-A67E-CED946C35CB6}" type="pres">
      <dgm:prSet presAssocID="{9ABE30BC-813E-4045-916E-6366F0C6FDCA}" presName="textNode" presStyleLbl="bgShp" presStyleIdx="2" presStyleCnt="3"/>
      <dgm:spPr/>
      <dgm:t>
        <a:bodyPr/>
        <a:lstStyle/>
        <a:p>
          <a:endParaRPr lang="pt-BR"/>
        </a:p>
      </dgm:t>
    </dgm:pt>
    <dgm:pt modelId="{56B8329A-5D12-41C6-B1D3-F5141A6C7D2A}" type="pres">
      <dgm:prSet presAssocID="{9ABE30BC-813E-4045-916E-6366F0C6FDCA}" presName="compChildNode" presStyleCnt="0"/>
      <dgm:spPr/>
    </dgm:pt>
    <dgm:pt modelId="{44CC1BFE-C668-4BB3-9582-0F619E7B8627}" type="pres">
      <dgm:prSet presAssocID="{9ABE30BC-813E-4045-916E-6366F0C6FDCA}" presName="theInnerList" presStyleCnt="0"/>
      <dgm:spPr/>
    </dgm:pt>
    <dgm:pt modelId="{6198E73C-EDC0-4424-94CB-B76C96D08660}" type="pres">
      <dgm:prSet presAssocID="{86E9C066-9470-4C57-A6D8-BDD80E8AB28F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5FA755-AE78-412B-A9AA-FDEBA79B5038}" type="pres">
      <dgm:prSet presAssocID="{86E9C066-9470-4C57-A6D8-BDD80E8AB28F}" presName="aSpace2" presStyleCnt="0"/>
      <dgm:spPr/>
    </dgm:pt>
    <dgm:pt modelId="{53DB366B-4F1F-4162-A13F-9857662462BB}" type="pres">
      <dgm:prSet presAssocID="{CAA283AC-9F03-49D7-B553-161739C44B41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2B672F9-B5F1-41DD-9E86-F6137D7CE766}" type="presOf" srcId="{118D3A42-1400-40CA-B528-7E64EEA8AC24}" destId="{89E4429C-5C8E-4935-A136-6DD38FA6525D}" srcOrd="1" destOrd="0" presId="urn:microsoft.com/office/officeart/2005/8/layout/lProcess2"/>
    <dgm:cxn modelId="{7BDC2CBF-6DD9-4D03-BEC1-46DF831E1B1E}" srcId="{B3A8F458-2D9E-4681-89B9-6AE5596B480B}" destId="{118D3A42-1400-40CA-B528-7E64EEA8AC24}" srcOrd="0" destOrd="0" parTransId="{7E48728D-D358-411E-9135-D892B3605BA6}" sibTransId="{80A50F9D-090B-490E-9D82-040B8FCA5DF6}"/>
    <dgm:cxn modelId="{A16B66EE-4E0C-420A-A3FA-D751A8ECF2B5}" srcId="{B3A8F458-2D9E-4681-89B9-6AE5596B480B}" destId="{9ABE30BC-813E-4045-916E-6366F0C6FDCA}" srcOrd="2" destOrd="0" parTransId="{FBEB7038-C4AE-4094-A5E9-0B685572FB9E}" sibTransId="{A55D0444-C0C5-4052-982F-885673C32E2D}"/>
    <dgm:cxn modelId="{A7555340-2080-4792-B6DE-B2E014E146D1}" srcId="{118D3A42-1400-40CA-B528-7E64EEA8AC24}" destId="{3B197EED-95AE-41D7-A36D-7FDF13A4A393}" srcOrd="0" destOrd="0" parTransId="{3BD37AE4-E927-4FF2-A30A-AC225EEC2598}" sibTransId="{5D0C7567-9503-457B-A169-39CDE5B13086}"/>
    <dgm:cxn modelId="{6FE6091F-0EDC-4430-8A07-559D4759E27A}" srcId="{C0C059E6-6110-40CB-88BE-61A1249657A1}" destId="{40897E6A-3879-4FEC-A4F0-80506075FDDE}" srcOrd="0" destOrd="0" parTransId="{B61C64E5-46B9-4612-A28A-B44AA0FAA5D5}" sibTransId="{86AFDDEE-836D-423F-8276-A1E0B3DD8C8E}"/>
    <dgm:cxn modelId="{EE60D846-9B51-4EC3-9F68-B008436C9F2D}" type="presOf" srcId="{C0C059E6-6110-40CB-88BE-61A1249657A1}" destId="{4A0DDAE7-4432-46E4-8128-A82DCEABF74F}" srcOrd="0" destOrd="0" presId="urn:microsoft.com/office/officeart/2005/8/layout/lProcess2"/>
    <dgm:cxn modelId="{5CBD576A-2B05-4F01-87C9-B4299F6CEA1A}" srcId="{C0C059E6-6110-40CB-88BE-61A1249657A1}" destId="{EF5EECB3-AB56-42FE-B421-E87993F2AB9F}" srcOrd="1" destOrd="0" parTransId="{AC1BE777-DA93-46B8-8E93-F3537646BB80}" sibTransId="{1929A6FA-9B8E-4219-AAD2-B61B67FABB3B}"/>
    <dgm:cxn modelId="{13F8B2FC-D0DE-4764-A57C-F698940216EB}" type="presOf" srcId="{86E9C066-9470-4C57-A6D8-BDD80E8AB28F}" destId="{6198E73C-EDC0-4424-94CB-B76C96D08660}" srcOrd="0" destOrd="0" presId="urn:microsoft.com/office/officeart/2005/8/layout/lProcess2"/>
    <dgm:cxn modelId="{F3C3F31F-C3E5-45C4-84A2-79960725FB19}" type="presOf" srcId="{C0C059E6-6110-40CB-88BE-61A1249657A1}" destId="{3583DAF6-09D2-4AB2-93D9-17CB7453F899}" srcOrd="1" destOrd="0" presId="urn:microsoft.com/office/officeart/2005/8/layout/lProcess2"/>
    <dgm:cxn modelId="{9587F2F5-0856-4A7A-AD93-78F7441932C1}" type="presOf" srcId="{9ABE30BC-813E-4045-916E-6366F0C6FDCA}" destId="{F964E1A6-67D0-4ACD-AB97-7972B995A96D}" srcOrd="0" destOrd="0" presId="urn:microsoft.com/office/officeart/2005/8/layout/lProcess2"/>
    <dgm:cxn modelId="{F310121A-00C1-468F-BD48-4DECFE319F20}" type="presOf" srcId="{3B197EED-95AE-41D7-A36D-7FDF13A4A393}" destId="{70BE140A-45A4-49DE-A4E2-DED5AD576430}" srcOrd="0" destOrd="0" presId="urn:microsoft.com/office/officeart/2005/8/layout/lProcess2"/>
    <dgm:cxn modelId="{868CBBCA-13F6-4FC8-B924-99ABD7E49FD5}" type="presOf" srcId="{F91CCC89-5012-4ECE-84DB-6929FA9CB48A}" destId="{951F84B3-538E-433D-A920-6C9298889DEF}" srcOrd="0" destOrd="0" presId="urn:microsoft.com/office/officeart/2005/8/layout/lProcess2"/>
    <dgm:cxn modelId="{187349CA-2151-41A3-82EB-15CDA916C5CA}" srcId="{C0C059E6-6110-40CB-88BE-61A1249657A1}" destId="{F91CCC89-5012-4ECE-84DB-6929FA9CB48A}" srcOrd="2" destOrd="0" parTransId="{9BFD9A33-9565-42FC-991C-A7552FEEA308}" sibTransId="{C79FC194-A03D-4560-B499-BCE45E88FDE8}"/>
    <dgm:cxn modelId="{A523BB4D-7BC8-432C-8BA3-48CB36FF178F}" type="presOf" srcId="{B3A8F458-2D9E-4681-89B9-6AE5596B480B}" destId="{BD8D7475-F8DE-4A24-8F3E-17ACE3F6255A}" srcOrd="0" destOrd="0" presId="urn:microsoft.com/office/officeart/2005/8/layout/lProcess2"/>
    <dgm:cxn modelId="{AF4C0681-6282-4F90-BB4A-1D285076D139}" srcId="{B3A8F458-2D9E-4681-89B9-6AE5596B480B}" destId="{C0C059E6-6110-40CB-88BE-61A1249657A1}" srcOrd="1" destOrd="0" parTransId="{E974C88E-790D-42EE-AB3A-EC9B645833DB}" sibTransId="{252982B3-0E37-4F71-92E7-7A81B9CA6055}"/>
    <dgm:cxn modelId="{027FEF86-FBC4-4ABE-864C-171D57AA22CC}" srcId="{9ABE30BC-813E-4045-916E-6366F0C6FDCA}" destId="{86E9C066-9470-4C57-A6D8-BDD80E8AB28F}" srcOrd="0" destOrd="0" parTransId="{8BF1092F-CFA4-465A-8645-6FA0F3914C57}" sibTransId="{AF21BE1F-91B1-49CD-9E6F-FA534461E3C4}"/>
    <dgm:cxn modelId="{1B0915B3-FF33-4AE7-B5E6-EE77039E93CC}" type="presOf" srcId="{9ABE30BC-813E-4045-916E-6366F0C6FDCA}" destId="{D844881E-C9D2-481E-A67E-CED946C35CB6}" srcOrd="1" destOrd="0" presId="urn:microsoft.com/office/officeart/2005/8/layout/lProcess2"/>
    <dgm:cxn modelId="{B53141F3-B902-404F-B18E-B82147D6C971}" type="presOf" srcId="{40897E6A-3879-4FEC-A4F0-80506075FDDE}" destId="{985BE6CD-BDB7-474C-9688-5352EA3E117A}" srcOrd="0" destOrd="0" presId="urn:microsoft.com/office/officeart/2005/8/layout/lProcess2"/>
    <dgm:cxn modelId="{2939FDBD-4617-4197-ABE4-B0BA3EF2E009}" type="presOf" srcId="{CAA283AC-9F03-49D7-B553-161739C44B41}" destId="{53DB366B-4F1F-4162-A13F-9857662462BB}" srcOrd="0" destOrd="0" presId="urn:microsoft.com/office/officeart/2005/8/layout/lProcess2"/>
    <dgm:cxn modelId="{76A92FCA-F468-42D6-825D-65483FDB617B}" srcId="{9ABE30BC-813E-4045-916E-6366F0C6FDCA}" destId="{CAA283AC-9F03-49D7-B553-161739C44B41}" srcOrd="1" destOrd="0" parTransId="{40C3C89A-E027-4E6D-92CD-9BB42F50446E}" sibTransId="{4B855ED7-A8B1-4B27-8E3E-9033EBB65E33}"/>
    <dgm:cxn modelId="{2B309F63-DED1-4BE6-A15D-499F5752C4E4}" type="presOf" srcId="{118D3A42-1400-40CA-B528-7E64EEA8AC24}" destId="{C5BB3114-77CB-400A-91A7-C4F1C7F4BAF0}" srcOrd="0" destOrd="0" presId="urn:microsoft.com/office/officeart/2005/8/layout/lProcess2"/>
    <dgm:cxn modelId="{257B3990-C8EA-418E-A686-E7B1637D481A}" type="presOf" srcId="{EF5EECB3-AB56-42FE-B421-E87993F2AB9F}" destId="{9F84DA5B-BA49-4479-854F-CD1C82DE63DB}" srcOrd="0" destOrd="0" presId="urn:microsoft.com/office/officeart/2005/8/layout/lProcess2"/>
    <dgm:cxn modelId="{9A426F26-0955-4481-8A8C-E6929A86949D}" type="presParOf" srcId="{BD8D7475-F8DE-4A24-8F3E-17ACE3F6255A}" destId="{359F6174-4F45-498D-832A-4B93AB1BAB28}" srcOrd="0" destOrd="0" presId="urn:microsoft.com/office/officeart/2005/8/layout/lProcess2"/>
    <dgm:cxn modelId="{2A1A6CB7-374D-420F-B71B-2071BCEB0207}" type="presParOf" srcId="{359F6174-4F45-498D-832A-4B93AB1BAB28}" destId="{C5BB3114-77CB-400A-91A7-C4F1C7F4BAF0}" srcOrd="0" destOrd="0" presId="urn:microsoft.com/office/officeart/2005/8/layout/lProcess2"/>
    <dgm:cxn modelId="{666E59C3-6809-4E52-AE7F-C77C86910193}" type="presParOf" srcId="{359F6174-4F45-498D-832A-4B93AB1BAB28}" destId="{89E4429C-5C8E-4935-A136-6DD38FA6525D}" srcOrd="1" destOrd="0" presId="urn:microsoft.com/office/officeart/2005/8/layout/lProcess2"/>
    <dgm:cxn modelId="{012CE80B-F877-42C5-AA30-32BA52CF5549}" type="presParOf" srcId="{359F6174-4F45-498D-832A-4B93AB1BAB28}" destId="{F2C28B76-9F29-437A-ABFD-CD0969C2FB3A}" srcOrd="2" destOrd="0" presId="urn:microsoft.com/office/officeart/2005/8/layout/lProcess2"/>
    <dgm:cxn modelId="{51848DD3-EC61-454A-83A0-1B5615374885}" type="presParOf" srcId="{F2C28B76-9F29-437A-ABFD-CD0969C2FB3A}" destId="{0B74CD39-F0DE-4D8B-B821-8C5A39EAD0B0}" srcOrd="0" destOrd="0" presId="urn:microsoft.com/office/officeart/2005/8/layout/lProcess2"/>
    <dgm:cxn modelId="{E97426BF-5284-4C3F-AEEF-527C4A65A578}" type="presParOf" srcId="{0B74CD39-F0DE-4D8B-B821-8C5A39EAD0B0}" destId="{70BE140A-45A4-49DE-A4E2-DED5AD576430}" srcOrd="0" destOrd="0" presId="urn:microsoft.com/office/officeart/2005/8/layout/lProcess2"/>
    <dgm:cxn modelId="{07945B57-97C9-4926-95D0-BBE596799445}" type="presParOf" srcId="{BD8D7475-F8DE-4A24-8F3E-17ACE3F6255A}" destId="{CDE4E0CD-4C9D-406A-A3FC-908CC5ABED75}" srcOrd="1" destOrd="0" presId="urn:microsoft.com/office/officeart/2005/8/layout/lProcess2"/>
    <dgm:cxn modelId="{2F62D109-ECCA-421C-A4DD-3463F6E87FC1}" type="presParOf" srcId="{BD8D7475-F8DE-4A24-8F3E-17ACE3F6255A}" destId="{D52DF360-FD63-4BF5-8831-73E08A01C423}" srcOrd="2" destOrd="0" presId="urn:microsoft.com/office/officeart/2005/8/layout/lProcess2"/>
    <dgm:cxn modelId="{A15F5D62-9BF1-48F2-961B-65BA03524ECA}" type="presParOf" srcId="{D52DF360-FD63-4BF5-8831-73E08A01C423}" destId="{4A0DDAE7-4432-46E4-8128-A82DCEABF74F}" srcOrd="0" destOrd="0" presId="urn:microsoft.com/office/officeart/2005/8/layout/lProcess2"/>
    <dgm:cxn modelId="{DF496764-F8B6-4B9D-A6FD-ECDA26D106B0}" type="presParOf" srcId="{D52DF360-FD63-4BF5-8831-73E08A01C423}" destId="{3583DAF6-09D2-4AB2-93D9-17CB7453F899}" srcOrd="1" destOrd="0" presId="urn:microsoft.com/office/officeart/2005/8/layout/lProcess2"/>
    <dgm:cxn modelId="{79C55A29-3EE9-408C-B194-55094AF41475}" type="presParOf" srcId="{D52DF360-FD63-4BF5-8831-73E08A01C423}" destId="{E9700FD4-91CF-4C23-9245-B393105DB3DF}" srcOrd="2" destOrd="0" presId="urn:microsoft.com/office/officeart/2005/8/layout/lProcess2"/>
    <dgm:cxn modelId="{502F4C8B-D93F-4BCB-8EED-C41F88BD907B}" type="presParOf" srcId="{E9700FD4-91CF-4C23-9245-B393105DB3DF}" destId="{10A707DF-1061-4CCC-9A8F-37597AB6D57D}" srcOrd="0" destOrd="0" presId="urn:microsoft.com/office/officeart/2005/8/layout/lProcess2"/>
    <dgm:cxn modelId="{292BDF31-2679-4F93-A4C4-7188BC04053E}" type="presParOf" srcId="{10A707DF-1061-4CCC-9A8F-37597AB6D57D}" destId="{985BE6CD-BDB7-474C-9688-5352EA3E117A}" srcOrd="0" destOrd="0" presId="urn:microsoft.com/office/officeart/2005/8/layout/lProcess2"/>
    <dgm:cxn modelId="{06A3D553-1DCF-428B-8F6B-CC0549A133BA}" type="presParOf" srcId="{10A707DF-1061-4CCC-9A8F-37597AB6D57D}" destId="{639A3F38-C1C1-4A7E-9569-48D737A37727}" srcOrd="1" destOrd="0" presId="urn:microsoft.com/office/officeart/2005/8/layout/lProcess2"/>
    <dgm:cxn modelId="{9CD70F9A-784B-4F24-847D-33AB863EDCA2}" type="presParOf" srcId="{10A707DF-1061-4CCC-9A8F-37597AB6D57D}" destId="{9F84DA5B-BA49-4479-854F-CD1C82DE63DB}" srcOrd="2" destOrd="0" presId="urn:microsoft.com/office/officeart/2005/8/layout/lProcess2"/>
    <dgm:cxn modelId="{19A905E4-2C36-4862-A051-436E4C964C2E}" type="presParOf" srcId="{10A707DF-1061-4CCC-9A8F-37597AB6D57D}" destId="{B4C79F97-E035-48FD-9C01-1CFABDC114BF}" srcOrd="3" destOrd="0" presId="urn:microsoft.com/office/officeart/2005/8/layout/lProcess2"/>
    <dgm:cxn modelId="{7415F7A6-75BB-4DA5-8A35-A0E45122F0EF}" type="presParOf" srcId="{10A707DF-1061-4CCC-9A8F-37597AB6D57D}" destId="{951F84B3-538E-433D-A920-6C9298889DEF}" srcOrd="4" destOrd="0" presId="urn:microsoft.com/office/officeart/2005/8/layout/lProcess2"/>
    <dgm:cxn modelId="{E9DD7774-28B5-46A7-925A-01C88757D88B}" type="presParOf" srcId="{BD8D7475-F8DE-4A24-8F3E-17ACE3F6255A}" destId="{F068154E-C13A-47F3-9ECA-7E5240F1701B}" srcOrd="3" destOrd="0" presId="urn:microsoft.com/office/officeart/2005/8/layout/lProcess2"/>
    <dgm:cxn modelId="{E5DC91DD-14CF-4C38-8996-A4FBB08A7A64}" type="presParOf" srcId="{BD8D7475-F8DE-4A24-8F3E-17ACE3F6255A}" destId="{12375ACD-BFC1-4263-9878-9E26FAD8B326}" srcOrd="4" destOrd="0" presId="urn:microsoft.com/office/officeart/2005/8/layout/lProcess2"/>
    <dgm:cxn modelId="{3DF36669-027B-4B1B-A4EF-D7D5446B58A2}" type="presParOf" srcId="{12375ACD-BFC1-4263-9878-9E26FAD8B326}" destId="{F964E1A6-67D0-4ACD-AB97-7972B995A96D}" srcOrd="0" destOrd="0" presId="urn:microsoft.com/office/officeart/2005/8/layout/lProcess2"/>
    <dgm:cxn modelId="{1424F2BE-B103-46C1-9BF2-8B3FD305B05A}" type="presParOf" srcId="{12375ACD-BFC1-4263-9878-9E26FAD8B326}" destId="{D844881E-C9D2-481E-A67E-CED946C35CB6}" srcOrd="1" destOrd="0" presId="urn:microsoft.com/office/officeart/2005/8/layout/lProcess2"/>
    <dgm:cxn modelId="{03F4235C-A4A5-4B18-B95D-4B076EC21955}" type="presParOf" srcId="{12375ACD-BFC1-4263-9878-9E26FAD8B326}" destId="{56B8329A-5D12-41C6-B1D3-F5141A6C7D2A}" srcOrd="2" destOrd="0" presId="urn:microsoft.com/office/officeart/2005/8/layout/lProcess2"/>
    <dgm:cxn modelId="{D6C765BA-FCEA-4F2F-94B6-1EE58CB06CE0}" type="presParOf" srcId="{56B8329A-5D12-41C6-B1D3-F5141A6C7D2A}" destId="{44CC1BFE-C668-4BB3-9582-0F619E7B8627}" srcOrd="0" destOrd="0" presId="urn:microsoft.com/office/officeart/2005/8/layout/lProcess2"/>
    <dgm:cxn modelId="{C7FF46BF-9600-4921-8711-652A22B7FD38}" type="presParOf" srcId="{44CC1BFE-C668-4BB3-9582-0F619E7B8627}" destId="{6198E73C-EDC0-4424-94CB-B76C96D08660}" srcOrd="0" destOrd="0" presId="urn:microsoft.com/office/officeart/2005/8/layout/lProcess2"/>
    <dgm:cxn modelId="{E4F72D15-48E5-4236-AD26-A39190B41FE4}" type="presParOf" srcId="{44CC1BFE-C668-4BB3-9582-0F619E7B8627}" destId="{EF5FA755-AE78-412B-A9AA-FDEBA79B5038}" srcOrd="1" destOrd="0" presId="urn:microsoft.com/office/officeart/2005/8/layout/lProcess2"/>
    <dgm:cxn modelId="{B925D99D-0BF6-4D21-BA5E-8ED830A44E49}" type="presParOf" srcId="{44CC1BFE-C668-4BB3-9582-0F619E7B8627}" destId="{53DB366B-4F1F-4162-A13F-9857662462BB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3A8F458-2D9E-4681-89B9-6AE5596B480B}" type="doc">
      <dgm:prSet loTypeId="urn:microsoft.com/office/officeart/2005/8/layout/lProcess2" loCatId="list" qsTypeId="urn:microsoft.com/office/officeart/2005/8/quickstyle/3d2#3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18D3A42-1400-40CA-B528-7E64EEA8AC24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7 - Orientar, acompanhar e cobrar para que os procedimentos estabelecidos em legislação Estadual e ou federal sejam observados na íntegra.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48728D-D358-411E-9135-D892B3605BA6}" type="par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0A50F9D-090B-490E-9D82-040B8FCA5DF6}" type="sib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C0C059E6-6110-40CB-88BE-61A1249657A1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8 - Planejar e fomentar junto ao governo formas de aquisição de veículos e reposição de frota..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74C88E-790D-42EE-AB3A-EC9B645833DB}" type="par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252982B3-0E37-4F71-92E7-7A81B9CA6055}" type="sib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9ABE30BC-813E-4045-916E-6366F0C6FDCA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9- Investir na estrutura dos </a:t>
          </a:r>
          <a:r>
            <a:rPr lang="pt-BR" sz="12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PFFs</a:t>
          </a:r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provendo-os com equipamentos e acesso à comunicação suficientes à execução de suas atividades e adequar a localização dos mesmos visando priorizar o Fluxo de veículos oriundo das principais vias de trânsito.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EB7038-C4AE-4094-A5E9-0B685572FB9E}" type="par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A55D0444-C0C5-4052-982F-885673C32E2D}" type="sib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197EED-95AE-41D7-A36D-7FDF13A4A393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Estabelecer cronograma para ciclo de reuniões técnicas nas regionais com a presença dos inspetores das unidades locais afim de padronizar e divulgar os procedimentos previstos em legislação. 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D37AE4-E927-4FF2-A30A-AC225EEC2598}" type="par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5D0C7567-9503-457B-A169-39CDE5B13086}" type="sib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40897E6A-3879-4FEC-A4F0-80506075FDDE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Levantar a necessidade de reposição de frota por Unidade Regional, levando-se em conta os recursos humanos disponíveis, as características geográficas e econômicas dos municípios. 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C64E5-46B9-4612-A28A-B44AA0FAA5D5}" type="par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6AFDDEE-836D-423F-8276-A1E0B3DD8C8E}" type="sib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E6597A3E-24FE-46B7-A485-F045A22E72BA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Elaborar projeto de Fiscalização Fixa e móvel que estabeleça um novo modelo de fiscalização a fim de atender as demandas previstas no plano estratégico 2017-2026 e dos demais programas sanitários. 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B29429-9428-4093-B3CD-04A71077932D}" type="par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B2153F18-C300-4603-BD3E-EE251C9B38EC}" type="sib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59E80D93-2183-4D18-97CC-5D5884FCAA0C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Coordenação estadual realizará supervisões periódicas dos cumprimentos dos programas sanitário com as devidas providências cabíveis. </a:t>
          </a:r>
          <a:r>
            <a:rPr lang="pt-BR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</a:p>
      </dgm:t>
    </dgm:pt>
    <dgm:pt modelId="{6E9F9856-54B1-444C-8BEC-89008BA43EC6}" type="parTrans" cxnId="{502B326F-E3C9-4035-B8D6-9A380789AFBF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66F258CE-3758-4CCA-BA5E-8D745B319D63}" type="sibTrans" cxnId="{502B326F-E3C9-4035-B8D6-9A380789AFBF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E7F98037-B8AD-49A4-B8B8-437017E8A9A7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Realizar as reuniões em todas as unidades regionais, conforme cronograma, com a presença dos inspetores das unidades locais, com objetivo de padronizar e divulgar os procedimentos previstos em legislação. </a:t>
          </a:r>
          <a:r>
            <a:rPr lang="pt-BR" sz="12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4F84ECB-6CE3-4932-8130-E8A91FF208F8}" type="parTrans" cxnId="{4AAEAA8B-1950-4D3F-8926-76FB5A461A1B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2E7BF636-B37C-4726-8517-405A59A65162}" type="sibTrans" cxnId="{4AAEAA8B-1950-4D3F-8926-76FB5A461A1B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1C5F0025-971B-49C0-B408-ED4CDE64CFA6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Elaborar Proposta para a aquisição dos veículos a serem adquiridos conforme </a:t>
          </a:r>
          <a:r>
            <a:rPr lang="pt-BR" sz="1200" dirty="0" err="1" smtClean="0">
              <a:solidFill>
                <a:schemeClr val="bg1"/>
              </a:solidFill>
            </a:rPr>
            <a:t>ítem</a:t>
          </a:r>
          <a:r>
            <a:rPr lang="pt-BR" sz="1200" dirty="0" smtClean="0">
              <a:solidFill>
                <a:schemeClr val="bg1"/>
              </a:solidFill>
            </a:rPr>
            <a:t> 1. 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</a:p>
      </dgm:t>
    </dgm:pt>
    <dgm:pt modelId="{058F341A-E0EC-4DE6-B643-884082753FCE}" type="parTrans" cxnId="{806D68E7-4094-499B-A9B6-C2C05AD044D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8002DD5-7245-433B-93F5-58085C22C89A}" type="sibTrans" cxnId="{806D68E7-4094-499B-A9B6-C2C05AD044D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A99BA92F-5F67-4115-87CE-D3C1436089FE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Compra e distribuição dos veículos para reposição da frota. 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 </a:t>
          </a:r>
        </a:p>
      </dgm:t>
    </dgm:pt>
    <dgm:pt modelId="{8622CC85-0826-40AB-93B7-77D6B9006B78}" type="parTrans" cxnId="{270312D2-430B-42AE-B4F2-5FE2B05E83B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7075307-4B2B-470C-882B-C3AA6084F524}" type="sibTrans" cxnId="{270312D2-430B-42AE-B4F2-5FE2B05E83B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C10856CA-4682-4796-8792-6E6BE24B1C00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Implantação do projeto de acordo com o cronograma estipulado pelo mesmo. 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FA3D0F-CD93-4ACA-8FD2-005285E1C580}" type="parTrans" cxnId="{1EF1F047-2B9E-4CB7-870E-D6E849E8F4CC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6A8C44D5-1CF3-43F5-BB12-CA6B43C1240D}" type="sibTrans" cxnId="{1EF1F047-2B9E-4CB7-870E-D6E849E8F4CC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9EC85DF8-4A57-4E13-98F3-ABC42E04C1C1}" type="pres">
      <dgm:prSet presAssocID="{B3A8F458-2D9E-4681-89B9-6AE5596B48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8CE4FA5-97CD-494E-93B5-FC06A526F22A}" type="pres">
      <dgm:prSet presAssocID="{118D3A42-1400-40CA-B528-7E64EEA8AC24}" presName="compNode" presStyleCnt="0"/>
      <dgm:spPr/>
    </dgm:pt>
    <dgm:pt modelId="{E15CCFA2-C359-4ECB-BA10-7FEEAD04FA97}" type="pres">
      <dgm:prSet presAssocID="{118D3A42-1400-40CA-B528-7E64EEA8AC24}" presName="aNode" presStyleLbl="bgShp" presStyleIdx="0" presStyleCnt="3"/>
      <dgm:spPr/>
      <dgm:t>
        <a:bodyPr/>
        <a:lstStyle/>
        <a:p>
          <a:endParaRPr lang="pt-BR"/>
        </a:p>
      </dgm:t>
    </dgm:pt>
    <dgm:pt modelId="{12B820C5-31E6-403F-8FE9-931EB89492DD}" type="pres">
      <dgm:prSet presAssocID="{118D3A42-1400-40CA-B528-7E64EEA8AC24}" presName="textNode" presStyleLbl="bgShp" presStyleIdx="0" presStyleCnt="3"/>
      <dgm:spPr/>
      <dgm:t>
        <a:bodyPr/>
        <a:lstStyle/>
        <a:p>
          <a:endParaRPr lang="pt-BR"/>
        </a:p>
      </dgm:t>
    </dgm:pt>
    <dgm:pt modelId="{55FB56D3-20AD-41FB-BE33-0621363F0022}" type="pres">
      <dgm:prSet presAssocID="{118D3A42-1400-40CA-B528-7E64EEA8AC24}" presName="compChildNode" presStyleCnt="0"/>
      <dgm:spPr/>
    </dgm:pt>
    <dgm:pt modelId="{DABEB10D-F8C5-45C0-B19B-70A66B12AA19}" type="pres">
      <dgm:prSet presAssocID="{118D3A42-1400-40CA-B528-7E64EEA8AC24}" presName="theInnerList" presStyleCnt="0"/>
      <dgm:spPr/>
    </dgm:pt>
    <dgm:pt modelId="{0EBEDB36-A79F-4724-8E54-18661A9A3EFF}" type="pres">
      <dgm:prSet presAssocID="{3B197EED-95AE-41D7-A36D-7FDF13A4A393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30DAF5-1AD5-47F9-8121-0FBC21D49D81}" type="pres">
      <dgm:prSet presAssocID="{3B197EED-95AE-41D7-A36D-7FDF13A4A393}" presName="aSpace2" presStyleCnt="0"/>
      <dgm:spPr/>
    </dgm:pt>
    <dgm:pt modelId="{788A70FC-8DC2-4467-9F9D-67CB6ECD90D0}" type="pres">
      <dgm:prSet presAssocID="{59E80D93-2183-4D18-97CC-5D5884FCAA0C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E1FCAE-6B8D-41F7-A3DC-3D45C8CA9E6C}" type="pres">
      <dgm:prSet presAssocID="{59E80D93-2183-4D18-97CC-5D5884FCAA0C}" presName="aSpace2" presStyleCnt="0"/>
      <dgm:spPr/>
    </dgm:pt>
    <dgm:pt modelId="{BB827DE6-7654-4D46-9B13-5A6F93A2266C}" type="pres">
      <dgm:prSet presAssocID="{E7F98037-B8AD-49A4-B8B8-437017E8A9A7}" presName="childNode" presStyleLbl="node1" presStyleIdx="2" presStyleCnt="8" custScaleY="12637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CEABF1-2EA1-476B-B559-5FEE8F08E544}" type="pres">
      <dgm:prSet presAssocID="{118D3A42-1400-40CA-B528-7E64EEA8AC24}" presName="aSpace" presStyleCnt="0"/>
      <dgm:spPr/>
    </dgm:pt>
    <dgm:pt modelId="{3E373B7F-D411-4704-979D-C213E51310C1}" type="pres">
      <dgm:prSet presAssocID="{C0C059E6-6110-40CB-88BE-61A1249657A1}" presName="compNode" presStyleCnt="0"/>
      <dgm:spPr/>
    </dgm:pt>
    <dgm:pt modelId="{D184BC91-A165-4E5D-B3C2-6524EF85EA30}" type="pres">
      <dgm:prSet presAssocID="{C0C059E6-6110-40CB-88BE-61A1249657A1}" presName="aNode" presStyleLbl="bgShp" presStyleIdx="1" presStyleCnt="3"/>
      <dgm:spPr/>
      <dgm:t>
        <a:bodyPr/>
        <a:lstStyle/>
        <a:p>
          <a:endParaRPr lang="pt-BR"/>
        </a:p>
      </dgm:t>
    </dgm:pt>
    <dgm:pt modelId="{8FEE0C77-0423-407C-8A26-FAC4607EFF9E}" type="pres">
      <dgm:prSet presAssocID="{C0C059E6-6110-40CB-88BE-61A1249657A1}" presName="textNode" presStyleLbl="bgShp" presStyleIdx="1" presStyleCnt="3"/>
      <dgm:spPr/>
      <dgm:t>
        <a:bodyPr/>
        <a:lstStyle/>
        <a:p>
          <a:endParaRPr lang="pt-BR"/>
        </a:p>
      </dgm:t>
    </dgm:pt>
    <dgm:pt modelId="{6DEF5751-091A-42AB-B62E-C7EC22E7CF17}" type="pres">
      <dgm:prSet presAssocID="{C0C059E6-6110-40CB-88BE-61A1249657A1}" presName="compChildNode" presStyleCnt="0"/>
      <dgm:spPr/>
    </dgm:pt>
    <dgm:pt modelId="{9782CB92-AE02-48A1-8E28-636079E1F005}" type="pres">
      <dgm:prSet presAssocID="{C0C059E6-6110-40CB-88BE-61A1249657A1}" presName="theInnerList" presStyleCnt="0"/>
      <dgm:spPr/>
    </dgm:pt>
    <dgm:pt modelId="{FF5BA1AD-E5C5-4AB8-B3EB-428703BD133E}" type="pres">
      <dgm:prSet presAssocID="{40897E6A-3879-4FEC-A4F0-80506075FDDE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3F8F1EC-0A76-4BBA-95D1-37E03968B672}" type="pres">
      <dgm:prSet presAssocID="{40897E6A-3879-4FEC-A4F0-80506075FDDE}" presName="aSpace2" presStyleCnt="0"/>
      <dgm:spPr/>
    </dgm:pt>
    <dgm:pt modelId="{E088DFB4-79E8-4A5F-8363-E73A2425C83D}" type="pres">
      <dgm:prSet presAssocID="{1C5F0025-971B-49C0-B408-ED4CDE64CFA6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06898AF-BFC8-4391-A2E8-055F0CC2775C}" type="pres">
      <dgm:prSet presAssocID="{1C5F0025-971B-49C0-B408-ED4CDE64CFA6}" presName="aSpace2" presStyleCnt="0"/>
      <dgm:spPr/>
    </dgm:pt>
    <dgm:pt modelId="{B5D512E1-BBE7-49F2-9149-AE1B82187444}" type="pres">
      <dgm:prSet presAssocID="{A99BA92F-5F67-4115-87CE-D3C1436089FE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208E54-8407-4D7D-939D-8EA2AC0AAF2D}" type="pres">
      <dgm:prSet presAssocID="{C0C059E6-6110-40CB-88BE-61A1249657A1}" presName="aSpace" presStyleCnt="0"/>
      <dgm:spPr/>
    </dgm:pt>
    <dgm:pt modelId="{04B49351-3A2E-42B4-8E8D-644874F56B99}" type="pres">
      <dgm:prSet presAssocID="{9ABE30BC-813E-4045-916E-6366F0C6FDCA}" presName="compNode" presStyleCnt="0"/>
      <dgm:spPr/>
    </dgm:pt>
    <dgm:pt modelId="{700A14CA-7F3A-471D-A8E8-4BD5D1DCFD94}" type="pres">
      <dgm:prSet presAssocID="{9ABE30BC-813E-4045-916E-6366F0C6FDCA}" presName="aNode" presStyleLbl="bgShp" presStyleIdx="2" presStyleCnt="3"/>
      <dgm:spPr/>
      <dgm:t>
        <a:bodyPr/>
        <a:lstStyle/>
        <a:p>
          <a:endParaRPr lang="pt-BR"/>
        </a:p>
      </dgm:t>
    </dgm:pt>
    <dgm:pt modelId="{3C0F2592-703D-47C0-B98D-4BD8EA9989F3}" type="pres">
      <dgm:prSet presAssocID="{9ABE30BC-813E-4045-916E-6366F0C6FDCA}" presName="textNode" presStyleLbl="bgShp" presStyleIdx="2" presStyleCnt="3"/>
      <dgm:spPr/>
      <dgm:t>
        <a:bodyPr/>
        <a:lstStyle/>
        <a:p>
          <a:endParaRPr lang="pt-BR"/>
        </a:p>
      </dgm:t>
    </dgm:pt>
    <dgm:pt modelId="{694897C4-E501-44C9-82FC-EA2971CEFF14}" type="pres">
      <dgm:prSet presAssocID="{9ABE30BC-813E-4045-916E-6366F0C6FDCA}" presName="compChildNode" presStyleCnt="0"/>
      <dgm:spPr/>
    </dgm:pt>
    <dgm:pt modelId="{5D9DD9B1-2B19-4252-94FC-BD68F74ECC5C}" type="pres">
      <dgm:prSet presAssocID="{9ABE30BC-813E-4045-916E-6366F0C6FDCA}" presName="theInnerList" presStyleCnt="0"/>
      <dgm:spPr/>
    </dgm:pt>
    <dgm:pt modelId="{AEDD832A-F145-47E7-B345-8D920CB01ADD}" type="pres">
      <dgm:prSet presAssocID="{E6597A3E-24FE-46B7-A485-F045A22E72BA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0D08B1-E8E0-45C7-A99F-8DB5BC920357}" type="pres">
      <dgm:prSet presAssocID="{E6597A3E-24FE-46B7-A485-F045A22E72BA}" presName="aSpace2" presStyleCnt="0"/>
      <dgm:spPr/>
    </dgm:pt>
    <dgm:pt modelId="{23F81370-F08A-4EA3-B1BD-FF073C72DBA1}" type="pres">
      <dgm:prSet presAssocID="{C10856CA-4682-4796-8792-6E6BE24B1C00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02B326F-E3C9-4035-B8D6-9A380789AFBF}" srcId="{118D3A42-1400-40CA-B528-7E64EEA8AC24}" destId="{59E80D93-2183-4D18-97CC-5D5884FCAA0C}" srcOrd="1" destOrd="0" parTransId="{6E9F9856-54B1-444C-8BEC-89008BA43EC6}" sibTransId="{66F258CE-3758-4CCA-BA5E-8D745B319D63}"/>
    <dgm:cxn modelId="{1EF1F047-2B9E-4CB7-870E-D6E849E8F4CC}" srcId="{9ABE30BC-813E-4045-916E-6366F0C6FDCA}" destId="{C10856CA-4682-4796-8792-6E6BE24B1C00}" srcOrd="1" destOrd="0" parTransId="{FCFA3D0F-CD93-4ACA-8FD2-005285E1C580}" sibTransId="{6A8C44D5-1CF3-43F5-BB12-CA6B43C1240D}"/>
    <dgm:cxn modelId="{B62F0D6B-936A-4E06-8663-81919792CC6D}" type="presOf" srcId="{B3A8F458-2D9E-4681-89B9-6AE5596B480B}" destId="{9EC85DF8-4A57-4E13-98F3-ABC42E04C1C1}" srcOrd="0" destOrd="0" presId="urn:microsoft.com/office/officeart/2005/8/layout/lProcess2"/>
    <dgm:cxn modelId="{7BDC2CBF-6DD9-4D03-BEC1-46DF831E1B1E}" srcId="{B3A8F458-2D9E-4681-89B9-6AE5596B480B}" destId="{118D3A42-1400-40CA-B528-7E64EEA8AC24}" srcOrd="0" destOrd="0" parTransId="{7E48728D-D358-411E-9135-D892B3605BA6}" sibTransId="{80A50F9D-090B-490E-9D82-040B8FCA5DF6}"/>
    <dgm:cxn modelId="{CE679675-F32B-4F49-BCF0-CA28B473D574}" srcId="{9ABE30BC-813E-4045-916E-6366F0C6FDCA}" destId="{E6597A3E-24FE-46B7-A485-F045A22E72BA}" srcOrd="0" destOrd="0" parTransId="{8FB29429-9428-4093-B3CD-04A71077932D}" sibTransId="{B2153F18-C300-4603-BD3E-EE251C9B38EC}"/>
    <dgm:cxn modelId="{5C756BE5-9119-45B9-BBFC-CF7358A6A2AD}" type="presOf" srcId="{118D3A42-1400-40CA-B528-7E64EEA8AC24}" destId="{E15CCFA2-C359-4ECB-BA10-7FEEAD04FA97}" srcOrd="0" destOrd="0" presId="urn:microsoft.com/office/officeart/2005/8/layout/lProcess2"/>
    <dgm:cxn modelId="{784D0BE5-9133-4767-92E5-411689867B3F}" type="presOf" srcId="{9ABE30BC-813E-4045-916E-6366F0C6FDCA}" destId="{700A14CA-7F3A-471D-A8E8-4BD5D1DCFD94}" srcOrd="0" destOrd="0" presId="urn:microsoft.com/office/officeart/2005/8/layout/lProcess2"/>
    <dgm:cxn modelId="{A16B66EE-4E0C-420A-A3FA-D751A8ECF2B5}" srcId="{B3A8F458-2D9E-4681-89B9-6AE5596B480B}" destId="{9ABE30BC-813E-4045-916E-6366F0C6FDCA}" srcOrd="2" destOrd="0" parTransId="{FBEB7038-C4AE-4094-A5E9-0B685572FB9E}" sibTransId="{A55D0444-C0C5-4052-982F-885673C32E2D}"/>
    <dgm:cxn modelId="{A7555340-2080-4792-B6DE-B2E014E146D1}" srcId="{118D3A42-1400-40CA-B528-7E64EEA8AC24}" destId="{3B197EED-95AE-41D7-A36D-7FDF13A4A393}" srcOrd="0" destOrd="0" parTransId="{3BD37AE4-E927-4FF2-A30A-AC225EEC2598}" sibTransId="{5D0C7567-9503-457B-A169-39CDE5B13086}"/>
    <dgm:cxn modelId="{49255641-E4B7-45FE-AAEC-BEA0EC85C5F2}" type="presOf" srcId="{59E80D93-2183-4D18-97CC-5D5884FCAA0C}" destId="{788A70FC-8DC2-4467-9F9D-67CB6ECD90D0}" srcOrd="0" destOrd="0" presId="urn:microsoft.com/office/officeart/2005/8/layout/lProcess2"/>
    <dgm:cxn modelId="{521B08E7-BB4E-40A7-9D77-3839A63385C8}" type="presOf" srcId="{C10856CA-4682-4796-8792-6E6BE24B1C00}" destId="{23F81370-F08A-4EA3-B1BD-FF073C72DBA1}" srcOrd="0" destOrd="0" presId="urn:microsoft.com/office/officeart/2005/8/layout/lProcess2"/>
    <dgm:cxn modelId="{862FD5C7-41D5-4DBB-87AF-A2250661D42D}" type="presOf" srcId="{C0C059E6-6110-40CB-88BE-61A1249657A1}" destId="{D184BC91-A165-4E5D-B3C2-6524EF85EA30}" srcOrd="0" destOrd="0" presId="urn:microsoft.com/office/officeart/2005/8/layout/lProcess2"/>
    <dgm:cxn modelId="{5DDDABF1-C071-4C6B-87CA-24546DBF0652}" type="presOf" srcId="{A99BA92F-5F67-4115-87CE-D3C1436089FE}" destId="{B5D512E1-BBE7-49F2-9149-AE1B82187444}" srcOrd="0" destOrd="0" presId="urn:microsoft.com/office/officeart/2005/8/layout/lProcess2"/>
    <dgm:cxn modelId="{6FE6091F-0EDC-4430-8A07-559D4759E27A}" srcId="{C0C059E6-6110-40CB-88BE-61A1249657A1}" destId="{40897E6A-3879-4FEC-A4F0-80506075FDDE}" srcOrd="0" destOrd="0" parTransId="{B61C64E5-46B9-4612-A28A-B44AA0FAA5D5}" sibTransId="{86AFDDEE-836D-423F-8276-A1E0B3DD8C8E}"/>
    <dgm:cxn modelId="{BCF12A06-6DDD-45A4-97E5-DAA5DB497916}" type="presOf" srcId="{E6597A3E-24FE-46B7-A485-F045A22E72BA}" destId="{AEDD832A-F145-47E7-B345-8D920CB01ADD}" srcOrd="0" destOrd="0" presId="urn:microsoft.com/office/officeart/2005/8/layout/lProcess2"/>
    <dgm:cxn modelId="{806D68E7-4094-499B-A9B6-C2C05AD044D5}" srcId="{C0C059E6-6110-40CB-88BE-61A1249657A1}" destId="{1C5F0025-971B-49C0-B408-ED4CDE64CFA6}" srcOrd="1" destOrd="0" parTransId="{058F341A-E0EC-4DE6-B643-884082753FCE}" sibTransId="{38002DD5-7245-433B-93F5-58085C22C89A}"/>
    <dgm:cxn modelId="{AD30486D-DF19-4AF8-80EC-BD625538BCB9}" type="presOf" srcId="{40897E6A-3879-4FEC-A4F0-80506075FDDE}" destId="{FF5BA1AD-E5C5-4AB8-B3EB-428703BD133E}" srcOrd="0" destOrd="0" presId="urn:microsoft.com/office/officeart/2005/8/layout/lProcess2"/>
    <dgm:cxn modelId="{7C8CAC0F-2717-4BA5-B762-712A88BAAD26}" type="presOf" srcId="{C0C059E6-6110-40CB-88BE-61A1249657A1}" destId="{8FEE0C77-0423-407C-8A26-FAC4607EFF9E}" srcOrd="1" destOrd="0" presId="urn:microsoft.com/office/officeart/2005/8/layout/lProcess2"/>
    <dgm:cxn modelId="{AF4C0681-6282-4F90-BB4A-1D285076D139}" srcId="{B3A8F458-2D9E-4681-89B9-6AE5596B480B}" destId="{C0C059E6-6110-40CB-88BE-61A1249657A1}" srcOrd="1" destOrd="0" parTransId="{E974C88E-790D-42EE-AB3A-EC9B645833DB}" sibTransId="{252982B3-0E37-4F71-92E7-7A81B9CA6055}"/>
    <dgm:cxn modelId="{4AAEAA8B-1950-4D3F-8926-76FB5A461A1B}" srcId="{118D3A42-1400-40CA-B528-7E64EEA8AC24}" destId="{E7F98037-B8AD-49A4-B8B8-437017E8A9A7}" srcOrd="2" destOrd="0" parTransId="{64F84ECB-6CE3-4932-8130-E8A91FF208F8}" sibTransId="{2E7BF636-B37C-4726-8517-405A59A65162}"/>
    <dgm:cxn modelId="{B09E60DF-8B0E-49A7-B169-7451D907CB65}" type="presOf" srcId="{9ABE30BC-813E-4045-916E-6366F0C6FDCA}" destId="{3C0F2592-703D-47C0-B98D-4BD8EA9989F3}" srcOrd="1" destOrd="0" presId="urn:microsoft.com/office/officeart/2005/8/layout/lProcess2"/>
    <dgm:cxn modelId="{02E21A83-6AA4-4FCE-9CA0-36F5882716EE}" type="presOf" srcId="{E7F98037-B8AD-49A4-B8B8-437017E8A9A7}" destId="{BB827DE6-7654-4D46-9B13-5A6F93A2266C}" srcOrd="0" destOrd="0" presId="urn:microsoft.com/office/officeart/2005/8/layout/lProcess2"/>
    <dgm:cxn modelId="{B23F2209-8DC7-4F0D-9848-1B86612C55B5}" type="presOf" srcId="{118D3A42-1400-40CA-B528-7E64EEA8AC24}" destId="{12B820C5-31E6-403F-8FE9-931EB89492DD}" srcOrd="1" destOrd="0" presId="urn:microsoft.com/office/officeart/2005/8/layout/lProcess2"/>
    <dgm:cxn modelId="{270312D2-430B-42AE-B4F2-5FE2B05E83BA}" srcId="{C0C059E6-6110-40CB-88BE-61A1249657A1}" destId="{A99BA92F-5F67-4115-87CE-D3C1436089FE}" srcOrd="2" destOrd="0" parTransId="{8622CC85-0826-40AB-93B7-77D6B9006B78}" sibTransId="{37075307-4B2B-470C-882B-C3AA6084F524}"/>
    <dgm:cxn modelId="{6B41411D-F81A-4FB0-B0E3-406E04AAC222}" type="presOf" srcId="{3B197EED-95AE-41D7-A36D-7FDF13A4A393}" destId="{0EBEDB36-A79F-4724-8E54-18661A9A3EFF}" srcOrd="0" destOrd="0" presId="urn:microsoft.com/office/officeart/2005/8/layout/lProcess2"/>
    <dgm:cxn modelId="{C47A5DAA-057E-4B6B-A9A7-A5752AF4487E}" type="presOf" srcId="{1C5F0025-971B-49C0-B408-ED4CDE64CFA6}" destId="{E088DFB4-79E8-4A5F-8363-E73A2425C83D}" srcOrd="0" destOrd="0" presId="urn:microsoft.com/office/officeart/2005/8/layout/lProcess2"/>
    <dgm:cxn modelId="{34F32403-1F44-4A76-B168-E69364B4311D}" type="presParOf" srcId="{9EC85DF8-4A57-4E13-98F3-ABC42E04C1C1}" destId="{C8CE4FA5-97CD-494E-93B5-FC06A526F22A}" srcOrd="0" destOrd="0" presId="urn:microsoft.com/office/officeart/2005/8/layout/lProcess2"/>
    <dgm:cxn modelId="{FE9B19E2-6B2C-44A1-A4A6-B98133D482DE}" type="presParOf" srcId="{C8CE4FA5-97CD-494E-93B5-FC06A526F22A}" destId="{E15CCFA2-C359-4ECB-BA10-7FEEAD04FA97}" srcOrd="0" destOrd="0" presId="urn:microsoft.com/office/officeart/2005/8/layout/lProcess2"/>
    <dgm:cxn modelId="{BCB825DE-11AA-480B-B746-58E4597604DE}" type="presParOf" srcId="{C8CE4FA5-97CD-494E-93B5-FC06A526F22A}" destId="{12B820C5-31E6-403F-8FE9-931EB89492DD}" srcOrd="1" destOrd="0" presId="urn:microsoft.com/office/officeart/2005/8/layout/lProcess2"/>
    <dgm:cxn modelId="{D0165EC4-962C-4D4F-BD51-2EBD29C30097}" type="presParOf" srcId="{C8CE4FA5-97CD-494E-93B5-FC06A526F22A}" destId="{55FB56D3-20AD-41FB-BE33-0621363F0022}" srcOrd="2" destOrd="0" presId="urn:microsoft.com/office/officeart/2005/8/layout/lProcess2"/>
    <dgm:cxn modelId="{5B2715B4-34C4-48AF-94ED-687590DB0089}" type="presParOf" srcId="{55FB56D3-20AD-41FB-BE33-0621363F0022}" destId="{DABEB10D-F8C5-45C0-B19B-70A66B12AA19}" srcOrd="0" destOrd="0" presId="urn:microsoft.com/office/officeart/2005/8/layout/lProcess2"/>
    <dgm:cxn modelId="{7505FD72-4C02-44DC-8B99-7B84B0A8935B}" type="presParOf" srcId="{DABEB10D-F8C5-45C0-B19B-70A66B12AA19}" destId="{0EBEDB36-A79F-4724-8E54-18661A9A3EFF}" srcOrd="0" destOrd="0" presId="urn:microsoft.com/office/officeart/2005/8/layout/lProcess2"/>
    <dgm:cxn modelId="{64BFDBF7-B193-4BE0-ACF9-1CD7A8739D49}" type="presParOf" srcId="{DABEB10D-F8C5-45C0-B19B-70A66B12AA19}" destId="{E430DAF5-1AD5-47F9-8121-0FBC21D49D81}" srcOrd="1" destOrd="0" presId="urn:microsoft.com/office/officeart/2005/8/layout/lProcess2"/>
    <dgm:cxn modelId="{F2636626-6D63-489C-9E76-DA099A399F3B}" type="presParOf" srcId="{DABEB10D-F8C5-45C0-B19B-70A66B12AA19}" destId="{788A70FC-8DC2-4467-9F9D-67CB6ECD90D0}" srcOrd="2" destOrd="0" presId="urn:microsoft.com/office/officeart/2005/8/layout/lProcess2"/>
    <dgm:cxn modelId="{1E38EFA0-72DF-4D9D-9819-484941478482}" type="presParOf" srcId="{DABEB10D-F8C5-45C0-B19B-70A66B12AA19}" destId="{B6E1FCAE-6B8D-41F7-A3DC-3D45C8CA9E6C}" srcOrd="3" destOrd="0" presId="urn:microsoft.com/office/officeart/2005/8/layout/lProcess2"/>
    <dgm:cxn modelId="{3DC45502-00EA-4FEE-B387-A7EC67FD4147}" type="presParOf" srcId="{DABEB10D-F8C5-45C0-B19B-70A66B12AA19}" destId="{BB827DE6-7654-4D46-9B13-5A6F93A2266C}" srcOrd="4" destOrd="0" presId="urn:microsoft.com/office/officeart/2005/8/layout/lProcess2"/>
    <dgm:cxn modelId="{29EC33DA-533D-4396-BC48-8B5EFEE02DDA}" type="presParOf" srcId="{9EC85DF8-4A57-4E13-98F3-ABC42E04C1C1}" destId="{EBCEABF1-2EA1-476B-B559-5FEE8F08E544}" srcOrd="1" destOrd="0" presId="urn:microsoft.com/office/officeart/2005/8/layout/lProcess2"/>
    <dgm:cxn modelId="{790B77EE-EAED-47EC-9263-3DD9A70209FD}" type="presParOf" srcId="{9EC85DF8-4A57-4E13-98F3-ABC42E04C1C1}" destId="{3E373B7F-D411-4704-979D-C213E51310C1}" srcOrd="2" destOrd="0" presId="urn:microsoft.com/office/officeart/2005/8/layout/lProcess2"/>
    <dgm:cxn modelId="{67957075-86F9-4D19-8EBC-C860BA3E5B78}" type="presParOf" srcId="{3E373B7F-D411-4704-979D-C213E51310C1}" destId="{D184BC91-A165-4E5D-B3C2-6524EF85EA30}" srcOrd="0" destOrd="0" presId="urn:microsoft.com/office/officeart/2005/8/layout/lProcess2"/>
    <dgm:cxn modelId="{C0A82076-0182-4C19-8293-EB3591F51860}" type="presParOf" srcId="{3E373B7F-D411-4704-979D-C213E51310C1}" destId="{8FEE0C77-0423-407C-8A26-FAC4607EFF9E}" srcOrd="1" destOrd="0" presId="urn:microsoft.com/office/officeart/2005/8/layout/lProcess2"/>
    <dgm:cxn modelId="{2C49D08F-D8AE-41AF-B744-B2A000E5DBB6}" type="presParOf" srcId="{3E373B7F-D411-4704-979D-C213E51310C1}" destId="{6DEF5751-091A-42AB-B62E-C7EC22E7CF17}" srcOrd="2" destOrd="0" presId="urn:microsoft.com/office/officeart/2005/8/layout/lProcess2"/>
    <dgm:cxn modelId="{2A781573-2F3D-4C17-B843-7433E195F50B}" type="presParOf" srcId="{6DEF5751-091A-42AB-B62E-C7EC22E7CF17}" destId="{9782CB92-AE02-48A1-8E28-636079E1F005}" srcOrd="0" destOrd="0" presId="urn:microsoft.com/office/officeart/2005/8/layout/lProcess2"/>
    <dgm:cxn modelId="{40E2975C-CA22-4E0A-B561-F941DFC730AF}" type="presParOf" srcId="{9782CB92-AE02-48A1-8E28-636079E1F005}" destId="{FF5BA1AD-E5C5-4AB8-B3EB-428703BD133E}" srcOrd="0" destOrd="0" presId="urn:microsoft.com/office/officeart/2005/8/layout/lProcess2"/>
    <dgm:cxn modelId="{6DE38998-A1A8-4C06-AA32-6DB094531C65}" type="presParOf" srcId="{9782CB92-AE02-48A1-8E28-636079E1F005}" destId="{E3F8F1EC-0A76-4BBA-95D1-37E03968B672}" srcOrd="1" destOrd="0" presId="urn:microsoft.com/office/officeart/2005/8/layout/lProcess2"/>
    <dgm:cxn modelId="{EC997F5E-724A-4FB0-A566-0FA1AE0F1C5F}" type="presParOf" srcId="{9782CB92-AE02-48A1-8E28-636079E1F005}" destId="{E088DFB4-79E8-4A5F-8363-E73A2425C83D}" srcOrd="2" destOrd="0" presId="urn:microsoft.com/office/officeart/2005/8/layout/lProcess2"/>
    <dgm:cxn modelId="{5873F476-0DE1-4C2D-9590-8F7216E8A60C}" type="presParOf" srcId="{9782CB92-AE02-48A1-8E28-636079E1F005}" destId="{906898AF-BFC8-4391-A2E8-055F0CC2775C}" srcOrd="3" destOrd="0" presId="urn:microsoft.com/office/officeart/2005/8/layout/lProcess2"/>
    <dgm:cxn modelId="{3C64904F-3BB2-4C94-835A-EBA6342B8F40}" type="presParOf" srcId="{9782CB92-AE02-48A1-8E28-636079E1F005}" destId="{B5D512E1-BBE7-49F2-9149-AE1B82187444}" srcOrd="4" destOrd="0" presId="urn:microsoft.com/office/officeart/2005/8/layout/lProcess2"/>
    <dgm:cxn modelId="{675EE1BA-D232-4600-9115-BD540F73E115}" type="presParOf" srcId="{9EC85DF8-4A57-4E13-98F3-ABC42E04C1C1}" destId="{CD208E54-8407-4D7D-939D-8EA2AC0AAF2D}" srcOrd="3" destOrd="0" presId="urn:microsoft.com/office/officeart/2005/8/layout/lProcess2"/>
    <dgm:cxn modelId="{713021FD-D80C-46D4-90A5-E4F4FF502731}" type="presParOf" srcId="{9EC85DF8-4A57-4E13-98F3-ABC42E04C1C1}" destId="{04B49351-3A2E-42B4-8E8D-644874F56B99}" srcOrd="4" destOrd="0" presId="urn:microsoft.com/office/officeart/2005/8/layout/lProcess2"/>
    <dgm:cxn modelId="{297A8695-08D4-432B-AE99-47C7643C0019}" type="presParOf" srcId="{04B49351-3A2E-42B4-8E8D-644874F56B99}" destId="{700A14CA-7F3A-471D-A8E8-4BD5D1DCFD94}" srcOrd="0" destOrd="0" presId="urn:microsoft.com/office/officeart/2005/8/layout/lProcess2"/>
    <dgm:cxn modelId="{07255786-E245-45F6-AEBE-A0DFD8A30B98}" type="presParOf" srcId="{04B49351-3A2E-42B4-8E8D-644874F56B99}" destId="{3C0F2592-703D-47C0-B98D-4BD8EA9989F3}" srcOrd="1" destOrd="0" presId="urn:microsoft.com/office/officeart/2005/8/layout/lProcess2"/>
    <dgm:cxn modelId="{35FB95EE-357A-4BA4-A8C7-11BEF6EA5F45}" type="presParOf" srcId="{04B49351-3A2E-42B4-8E8D-644874F56B99}" destId="{694897C4-E501-44C9-82FC-EA2971CEFF14}" srcOrd="2" destOrd="0" presId="urn:microsoft.com/office/officeart/2005/8/layout/lProcess2"/>
    <dgm:cxn modelId="{198A50C9-6658-4DD2-A5B3-28EFAD1965FB}" type="presParOf" srcId="{694897C4-E501-44C9-82FC-EA2971CEFF14}" destId="{5D9DD9B1-2B19-4252-94FC-BD68F74ECC5C}" srcOrd="0" destOrd="0" presId="urn:microsoft.com/office/officeart/2005/8/layout/lProcess2"/>
    <dgm:cxn modelId="{3E8A0BC6-5E8D-4E1C-B434-592DDEF03471}" type="presParOf" srcId="{5D9DD9B1-2B19-4252-94FC-BD68F74ECC5C}" destId="{AEDD832A-F145-47E7-B345-8D920CB01ADD}" srcOrd="0" destOrd="0" presId="urn:microsoft.com/office/officeart/2005/8/layout/lProcess2"/>
    <dgm:cxn modelId="{43D62180-31CD-4B11-AAE6-DC58A643A837}" type="presParOf" srcId="{5D9DD9B1-2B19-4252-94FC-BD68F74ECC5C}" destId="{BA0D08B1-E8E0-45C7-A99F-8DB5BC920357}" srcOrd="1" destOrd="0" presId="urn:microsoft.com/office/officeart/2005/8/layout/lProcess2"/>
    <dgm:cxn modelId="{AAB9EF9F-6BA3-4CF3-BC47-FA056B750708}" type="presParOf" srcId="{5D9DD9B1-2B19-4252-94FC-BD68F74ECC5C}" destId="{23F81370-F08A-4EA3-B1BD-FF073C72DBA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A8F458-2D9E-4681-89B9-6AE5596B480B}" type="doc">
      <dgm:prSet loTypeId="urn:microsoft.com/office/officeart/2005/8/layout/lProcess2" loCatId="list" qsTypeId="urn:microsoft.com/office/officeart/2005/8/quickstyle/3d2#4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18D3A42-1400-40CA-B528-7E64EEA8AC24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10 - Capacitar servidores para fiscalizações de trânsito.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48728D-D358-411E-9135-D892B3605BA6}" type="par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0A50F9D-090B-490E-9D82-040B8FCA5DF6}" type="sib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C0C059E6-6110-40CB-88BE-61A1249657A1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11 - Fomentar apoio policial nos </a:t>
          </a:r>
          <a:r>
            <a:rPr lang="pt-BR" sz="12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PFFs</a:t>
          </a:r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74C88E-790D-42EE-AB3A-EC9B645833DB}" type="par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252982B3-0E37-4F71-92E7-7A81B9CA6055}" type="sib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9ABE30BC-813E-4045-916E-6366F0C6FDCA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12 – (14) Sensibilizar o governo com o objetivo de obter independência financeira ao SVE bem como fomentar para que as taxas e multas recolhidas pela </a:t>
          </a:r>
          <a:r>
            <a:rPr lang="pt-BR" sz="12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Iagro</a:t>
          </a:r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sejam revertidas diretamente à agência.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EB7038-C4AE-4094-A5E9-0B685572FB9E}" type="par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A55D0444-C0C5-4052-982F-885673C32E2D}" type="sib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197EED-95AE-41D7-A36D-7FDF13A4A393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 - Promover capacitações anuais dos servidores envolvidos na atividade de fiscalização do trânsito com o apoio da escola de governo.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D37AE4-E927-4FF2-A30A-AC225EEC2598}" type="par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5D0C7567-9503-457B-A169-39CDE5B13086}" type="sib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40897E6A-3879-4FEC-A4F0-80506075FDDE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Firmar parceria entre a IAGRO e a Secretaria de Justiça e Segurança Pública a fim de estabelecer o apoio policial contínuo nos </a:t>
          </a:r>
          <a:r>
            <a:rPr lang="pt-BR" sz="1200" dirty="0" err="1" smtClean="0">
              <a:solidFill>
                <a:schemeClr val="bg1"/>
              </a:solidFill>
            </a:rPr>
            <a:t>PFFs</a:t>
          </a:r>
          <a:r>
            <a:rPr lang="pt-BR" sz="1200" dirty="0" smtClean="0">
              <a:solidFill>
                <a:schemeClr val="bg1"/>
              </a:solidFill>
            </a:rPr>
            <a:t> e móveis.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C64E5-46B9-4612-A28A-B44AA0FAA5D5}" type="par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6AFDDEE-836D-423F-8276-A1E0B3DD8C8E}" type="sib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E6597A3E-24FE-46B7-A485-F045A22E72BA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Apresentação, pelo Diretor Presidente,  ao Secretário de Estado da SEMAGRO, da atual situação da IAGRO, bem como das ações e adequações necessárias às demandas financeiras.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B29429-9428-4093-B3CD-04A71077932D}" type="par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B2153F18-C300-4603-BD3E-EE251C9B38EC}" type="sib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1C5F0025-971B-49C0-B408-ED4CDE64CFA6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 Solicitar ao MAPA implementação de programa específico de fiscalização na região de fronteira, bem como, Termos de Cooperação com as instituições federais.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8F341A-E0EC-4DE6-B643-884082753FCE}" type="parTrans" cxnId="{806D68E7-4094-499B-A9B6-C2C05AD044D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8002DD5-7245-433B-93F5-58085C22C89A}" type="sibTrans" cxnId="{806D68E7-4094-499B-A9B6-C2C05AD044D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C10856CA-4682-4796-8792-6E6BE24B1C00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Elaboração de Proposta de Projeto para alteração da Lei de Nº 3.826 de 22/12/2009 que instituiu taxas relacionadas ou decorrente da atuação Institucional da IAGRO a ser apresentada ao Governador do Estado. 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FA3D0F-CD93-4ACA-8FD2-005285E1C580}" type="parTrans" cxnId="{1EF1F047-2B9E-4CB7-870E-D6E849E8F4CC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6A8C44D5-1CF3-43F5-BB12-CA6B43C1240D}" type="sibTrans" cxnId="{1EF1F047-2B9E-4CB7-870E-D6E849E8F4CC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87F078D-3AFB-4EDA-ACFB-D08E2FD87BE8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 – (15) Fomentar a previsão de repasses ao fundo, bem como dar início imediato ao recolhimento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2C44A9-96E1-48F8-A6A6-3D3DEA332236}" type="parTrans" cxnId="{B6224A4C-A8B1-467E-A49E-5ACD023C57C0}">
      <dgm:prSet/>
      <dgm:spPr/>
      <dgm:t>
        <a:bodyPr/>
        <a:lstStyle/>
        <a:p>
          <a:endParaRPr lang="pt-BR"/>
        </a:p>
      </dgm:t>
    </dgm:pt>
    <dgm:pt modelId="{A4AF2DF3-BA67-4589-8C97-6B128FFF74B8}" type="sibTrans" cxnId="{B6224A4C-A8B1-467E-A49E-5ACD023C57C0}">
      <dgm:prSet/>
      <dgm:spPr/>
      <dgm:t>
        <a:bodyPr/>
        <a:lstStyle/>
        <a:p>
          <a:endParaRPr lang="pt-BR"/>
        </a:p>
      </dgm:t>
    </dgm:pt>
    <dgm:pt modelId="{D8B0469E-5A55-44EF-AF46-1ED32856716F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Inclusão na Proposta Orçamentária - LOA de 2019,  na Funcional Programática correspondente às ações de Defesa Sanitária Animal, </a:t>
          </a:r>
          <a:r>
            <a:rPr lang="pt-BR" sz="1200" dirty="0" err="1" smtClean="0">
              <a:solidFill>
                <a:schemeClr val="bg1"/>
              </a:solidFill>
            </a:rPr>
            <a:t>Localizador</a:t>
          </a:r>
          <a:r>
            <a:rPr lang="pt-BR" sz="1200" dirty="0" smtClean="0">
              <a:solidFill>
                <a:schemeClr val="bg1"/>
              </a:solidFill>
            </a:rPr>
            <a:t> 0003, dotação específica para a  Reserva Financeira para Ações de Defesa Sanitária Animal -REFASA</a:t>
          </a:r>
          <a:r>
            <a:rPr lang="pt-BR" sz="12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F23120-2DEA-4BD9-9A5C-13932613C235}" type="parTrans" cxnId="{25811AF8-6CD7-4AA9-82F5-816C1DBE5E40}">
      <dgm:prSet/>
      <dgm:spPr/>
      <dgm:t>
        <a:bodyPr/>
        <a:lstStyle/>
        <a:p>
          <a:endParaRPr lang="pt-BR"/>
        </a:p>
      </dgm:t>
    </dgm:pt>
    <dgm:pt modelId="{48897C8A-4454-4878-9D0D-72FD528CE6EC}" type="sibTrans" cxnId="{25811AF8-6CD7-4AA9-82F5-816C1DBE5E40}">
      <dgm:prSet/>
      <dgm:spPr/>
      <dgm:t>
        <a:bodyPr/>
        <a:lstStyle/>
        <a:p>
          <a:endParaRPr lang="pt-BR"/>
        </a:p>
      </dgm:t>
    </dgm:pt>
    <dgm:pt modelId="{92181C32-8AB0-4948-A6E4-99AA0480231C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Na aprovação da Proposta, por parte do Governo, a IAGRO, a SEMAGRO e demais órgãos afins, elaborarão o Projeto de Lei a ser submetido à aprovação.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dirty="0" smtClean="0"/>
            <a:t> 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3622D0-F5C9-4049-9C7A-21FE56CACE1C}" type="parTrans" cxnId="{94FB215D-98AE-4925-922B-5F5464CA8B76}">
      <dgm:prSet/>
      <dgm:spPr/>
      <dgm:t>
        <a:bodyPr/>
        <a:lstStyle/>
        <a:p>
          <a:endParaRPr lang="pt-BR"/>
        </a:p>
      </dgm:t>
    </dgm:pt>
    <dgm:pt modelId="{E8BF961E-DC05-4EF7-9AA3-5B6321B772D1}" type="sibTrans" cxnId="{94FB215D-98AE-4925-922B-5F5464CA8B76}">
      <dgm:prSet/>
      <dgm:spPr/>
      <dgm:t>
        <a:bodyPr/>
        <a:lstStyle/>
        <a:p>
          <a:endParaRPr lang="pt-BR"/>
        </a:p>
      </dgm:t>
    </dgm:pt>
    <dgm:pt modelId="{14A99F1B-B6B8-447A-AEC3-90C56A9A7D2C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Abertura de duas contas correntes específicas sendo uma Conta Movimento e a outra Conta Reserva/Indenizatória.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F5174D7-3C21-4C58-9EBF-401300E1927A}" type="parTrans" cxnId="{5D347F2F-F5BA-478F-AA9D-06DE6191FB0F}">
      <dgm:prSet/>
      <dgm:spPr/>
      <dgm:t>
        <a:bodyPr/>
        <a:lstStyle/>
        <a:p>
          <a:endParaRPr lang="pt-BR"/>
        </a:p>
      </dgm:t>
    </dgm:pt>
    <dgm:pt modelId="{E69A65FA-9B3D-43E3-B702-A0911D6E695E}" type="sibTrans" cxnId="{5D347F2F-F5BA-478F-AA9D-06DE6191FB0F}">
      <dgm:prSet/>
      <dgm:spPr/>
      <dgm:t>
        <a:bodyPr/>
        <a:lstStyle/>
        <a:p>
          <a:endParaRPr lang="pt-BR"/>
        </a:p>
      </dgm:t>
    </dgm:pt>
    <dgm:pt modelId="{635D5AF9-979D-4878-AF65-74836B8D2EBB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Repasse do recurso referente a arrecadação das taxas que formam a REFASA, conforme DECRETOS Nº 14.567 de 20/09/2016 e Nº 14.778 de 06/07/2017.</a:t>
          </a:r>
          <a:r>
            <a:rPr lang="pt-BR" sz="1200" dirty="0" smtClean="0">
              <a:solidFill>
                <a:schemeClr val="tx1"/>
              </a:solidFill>
            </a:rPr>
            <a:t>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3612FAF-571E-48B1-9A9C-BF42A77939C2}" type="parTrans" cxnId="{65B8CC2E-F3B0-47FE-8203-E66B845AEF88}">
      <dgm:prSet/>
      <dgm:spPr/>
      <dgm:t>
        <a:bodyPr/>
        <a:lstStyle/>
        <a:p>
          <a:endParaRPr lang="pt-BR"/>
        </a:p>
      </dgm:t>
    </dgm:pt>
    <dgm:pt modelId="{E8CC6A7E-ED6B-4B5E-AE87-92F0BE7618BC}" type="sibTrans" cxnId="{65B8CC2E-F3B0-47FE-8203-E66B845AEF88}">
      <dgm:prSet/>
      <dgm:spPr/>
      <dgm:t>
        <a:bodyPr/>
        <a:lstStyle/>
        <a:p>
          <a:endParaRPr lang="pt-BR"/>
        </a:p>
      </dgm:t>
    </dgm:pt>
    <dgm:pt modelId="{9EC85DF8-4A57-4E13-98F3-ABC42E04C1C1}" type="pres">
      <dgm:prSet presAssocID="{B3A8F458-2D9E-4681-89B9-6AE5596B48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8CE4FA5-97CD-494E-93B5-FC06A526F22A}" type="pres">
      <dgm:prSet presAssocID="{118D3A42-1400-40CA-B528-7E64EEA8AC24}" presName="compNode" presStyleCnt="0"/>
      <dgm:spPr/>
    </dgm:pt>
    <dgm:pt modelId="{E15CCFA2-C359-4ECB-BA10-7FEEAD04FA97}" type="pres">
      <dgm:prSet presAssocID="{118D3A42-1400-40CA-B528-7E64EEA8AC24}" presName="aNode" presStyleLbl="bgShp" presStyleIdx="0" presStyleCnt="4"/>
      <dgm:spPr/>
      <dgm:t>
        <a:bodyPr/>
        <a:lstStyle/>
        <a:p>
          <a:endParaRPr lang="pt-BR"/>
        </a:p>
      </dgm:t>
    </dgm:pt>
    <dgm:pt modelId="{12B820C5-31E6-403F-8FE9-931EB89492DD}" type="pres">
      <dgm:prSet presAssocID="{118D3A42-1400-40CA-B528-7E64EEA8AC24}" presName="textNode" presStyleLbl="bgShp" presStyleIdx="0" presStyleCnt="4"/>
      <dgm:spPr/>
      <dgm:t>
        <a:bodyPr/>
        <a:lstStyle/>
        <a:p>
          <a:endParaRPr lang="pt-BR"/>
        </a:p>
      </dgm:t>
    </dgm:pt>
    <dgm:pt modelId="{55FB56D3-20AD-41FB-BE33-0621363F0022}" type="pres">
      <dgm:prSet presAssocID="{118D3A42-1400-40CA-B528-7E64EEA8AC24}" presName="compChildNode" presStyleCnt="0"/>
      <dgm:spPr/>
    </dgm:pt>
    <dgm:pt modelId="{DABEB10D-F8C5-45C0-B19B-70A66B12AA19}" type="pres">
      <dgm:prSet presAssocID="{118D3A42-1400-40CA-B528-7E64EEA8AC24}" presName="theInnerList" presStyleCnt="0"/>
      <dgm:spPr/>
    </dgm:pt>
    <dgm:pt modelId="{0EBEDB36-A79F-4724-8E54-18661A9A3EFF}" type="pres">
      <dgm:prSet presAssocID="{3B197EED-95AE-41D7-A36D-7FDF13A4A393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CEABF1-2EA1-476B-B559-5FEE8F08E544}" type="pres">
      <dgm:prSet presAssocID="{118D3A42-1400-40CA-B528-7E64EEA8AC24}" presName="aSpace" presStyleCnt="0"/>
      <dgm:spPr/>
    </dgm:pt>
    <dgm:pt modelId="{3E373B7F-D411-4704-979D-C213E51310C1}" type="pres">
      <dgm:prSet presAssocID="{C0C059E6-6110-40CB-88BE-61A1249657A1}" presName="compNode" presStyleCnt="0"/>
      <dgm:spPr/>
    </dgm:pt>
    <dgm:pt modelId="{D184BC91-A165-4E5D-B3C2-6524EF85EA30}" type="pres">
      <dgm:prSet presAssocID="{C0C059E6-6110-40CB-88BE-61A1249657A1}" presName="aNode" presStyleLbl="bgShp" presStyleIdx="1" presStyleCnt="4"/>
      <dgm:spPr/>
      <dgm:t>
        <a:bodyPr/>
        <a:lstStyle/>
        <a:p>
          <a:endParaRPr lang="pt-BR"/>
        </a:p>
      </dgm:t>
    </dgm:pt>
    <dgm:pt modelId="{8FEE0C77-0423-407C-8A26-FAC4607EFF9E}" type="pres">
      <dgm:prSet presAssocID="{C0C059E6-6110-40CB-88BE-61A1249657A1}" presName="textNode" presStyleLbl="bgShp" presStyleIdx="1" presStyleCnt="4"/>
      <dgm:spPr/>
      <dgm:t>
        <a:bodyPr/>
        <a:lstStyle/>
        <a:p>
          <a:endParaRPr lang="pt-BR"/>
        </a:p>
      </dgm:t>
    </dgm:pt>
    <dgm:pt modelId="{6DEF5751-091A-42AB-B62E-C7EC22E7CF17}" type="pres">
      <dgm:prSet presAssocID="{C0C059E6-6110-40CB-88BE-61A1249657A1}" presName="compChildNode" presStyleCnt="0"/>
      <dgm:spPr/>
    </dgm:pt>
    <dgm:pt modelId="{9782CB92-AE02-48A1-8E28-636079E1F005}" type="pres">
      <dgm:prSet presAssocID="{C0C059E6-6110-40CB-88BE-61A1249657A1}" presName="theInnerList" presStyleCnt="0"/>
      <dgm:spPr/>
    </dgm:pt>
    <dgm:pt modelId="{FF5BA1AD-E5C5-4AB8-B3EB-428703BD133E}" type="pres">
      <dgm:prSet presAssocID="{40897E6A-3879-4FEC-A4F0-80506075FDDE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3F8F1EC-0A76-4BBA-95D1-37E03968B672}" type="pres">
      <dgm:prSet presAssocID="{40897E6A-3879-4FEC-A4F0-80506075FDDE}" presName="aSpace2" presStyleCnt="0"/>
      <dgm:spPr/>
    </dgm:pt>
    <dgm:pt modelId="{E088DFB4-79E8-4A5F-8363-E73A2425C83D}" type="pres">
      <dgm:prSet presAssocID="{1C5F0025-971B-49C0-B408-ED4CDE64CFA6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208E54-8407-4D7D-939D-8EA2AC0AAF2D}" type="pres">
      <dgm:prSet presAssocID="{C0C059E6-6110-40CB-88BE-61A1249657A1}" presName="aSpace" presStyleCnt="0"/>
      <dgm:spPr/>
    </dgm:pt>
    <dgm:pt modelId="{04B49351-3A2E-42B4-8E8D-644874F56B99}" type="pres">
      <dgm:prSet presAssocID="{9ABE30BC-813E-4045-916E-6366F0C6FDCA}" presName="compNode" presStyleCnt="0"/>
      <dgm:spPr/>
    </dgm:pt>
    <dgm:pt modelId="{700A14CA-7F3A-471D-A8E8-4BD5D1DCFD94}" type="pres">
      <dgm:prSet presAssocID="{9ABE30BC-813E-4045-916E-6366F0C6FDCA}" presName="aNode" presStyleLbl="bgShp" presStyleIdx="2" presStyleCnt="4"/>
      <dgm:spPr/>
      <dgm:t>
        <a:bodyPr/>
        <a:lstStyle/>
        <a:p>
          <a:endParaRPr lang="pt-BR"/>
        </a:p>
      </dgm:t>
    </dgm:pt>
    <dgm:pt modelId="{3C0F2592-703D-47C0-B98D-4BD8EA9989F3}" type="pres">
      <dgm:prSet presAssocID="{9ABE30BC-813E-4045-916E-6366F0C6FDCA}" presName="textNode" presStyleLbl="bgShp" presStyleIdx="2" presStyleCnt="4"/>
      <dgm:spPr/>
      <dgm:t>
        <a:bodyPr/>
        <a:lstStyle/>
        <a:p>
          <a:endParaRPr lang="pt-BR"/>
        </a:p>
      </dgm:t>
    </dgm:pt>
    <dgm:pt modelId="{694897C4-E501-44C9-82FC-EA2971CEFF14}" type="pres">
      <dgm:prSet presAssocID="{9ABE30BC-813E-4045-916E-6366F0C6FDCA}" presName="compChildNode" presStyleCnt="0"/>
      <dgm:spPr/>
    </dgm:pt>
    <dgm:pt modelId="{5D9DD9B1-2B19-4252-94FC-BD68F74ECC5C}" type="pres">
      <dgm:prSet presAssocID="{9ABE30BC-813E-4045-916E-6366F0C6FDCA}" presName="theInnerList" presStyleCnt="0"/>
      <dgm:spPr/>
    </dgm:pt>
    <dgm:pt modelId="{AEDD832A-F145-47E7-B345-8D920CB01ADD}" type="pres">
      <dgm:prSet presAssocID="{E6597A3E-24FE-46B7-A485-F045A22E72BA}" presName="childNode" presStyleLbl="node1" presStyleIdx="3" presStyleCnt="9" custScaleX="121579" custScaleY="1578314" custLinFactY="-235550" custLinFactNeighborX="-1" custLinFactNeighborY="-3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0D08B1-E8E0-45C7-A99F-8DB5BC920357}" type="pres">
      <dgm:prSet presAssocID="{E6597A3E-24FE-46B7-A485-F045A22E72BA}" presName="aSpace2" presStyleCnt="0"/>
      <dgm:spPr/>
    </dgm:pt>
    <dgm:pt modelId="{23F81370-F08A-4EA3-B1BD-FF073C72DBA1}" type="pres">
      <dgm:prSet presAssocID="{C10856CA-4682-4796-8792-6E6BE24B1C00}" presName="childNode" presStyleLbl="node1" presStyleIdx="4" presStyleCnt="9" custScaleX="121350" custScaleY="1573176" custLinFactY="-147279" custLinFactNeighborX="0" custLinFactNeighborY="-2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36DCC70-EFDE-40EA-9628-8B8600B2BE29}" type="pres">
      <dgm:prSet presAssocID="{C10856CA-4682-4796-8792-6E6BE24B1C00}" presName="aSpace2" presStyleCnt="0"/>
      <dgm:spPr/>
    </dgm:pt>
    <dgm:pt modelId="{E504C53F-B049-428E-A4EB-EFD39B00FFAB}" type="pres">
      <dgm:prSet presAssocID="{92181C32-8AB0-4948-A6E4-99AA0480231C}" presName="childNode" presStyleLbl="node1" presStyleIdx="5" presStyleCnt="9" custScaleX="119082" custScaleY="127856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19FEF0B-0E75-4BE8-BA9D-71ED2AFBD65E}" type="pres">
      <dgm:prSet presAssocID="{9ABE30BC-813E-4045-916E-6366F0C6FDCA}" presName="aSpace" presStyleCnt="0"/>
      <dgm:spPr/>
    </dgm:pt>
    <dgm:pt modelId="{96BAE1AA-0C51-4E5C-BFF2-147C7367F60D}" type="pres">
      <dgm:prSet presAssocID="{387F078D-3AFB-4EDA-ACFB-D08E2FD87BE8}" presName="compNode" presStyleCnt="0"/>
      <dgm:spPr/>
    </dgm:pt>
    <dgm:pt modelId="{5A50CBD0-C426-419E-9C28-2AA4BF16B276}" type="pres">
      <dgm:prSet presAssocID="{387F078D-3AFB-4EDA-ACFB-D08E2FD87BE8}" presName="aNode" presStyleLbl="bgShp" presStyleIdx="3" presStyleCnt="4"/>
      <dgm:spPr/>
      <dgm:t>
        <a:bodyPr/>
        <a:lstStyle/>
        <a:p>
          <a:endParaRPr lang="pt-BR"/>
        </a:p>
      </dgm:t>
    </dgm:pt>
    <dgm:pt modelId="{A307CE2E-CE8D-4B0F-8F13-4607271920C1}" type="pres">
      <dgm:prSet presAssocID="{387F078D-3AFB-4EDA-ACFB-D08E2FD87BE8}" presName="textNode" presStyleLbl="bgShp" presStyleIdx="3" presStyleCnt="4"/>
      <dgm:spPr/>
      <dgm:t>
        <a:bodyPr/>
        <a:lstStyle/>
        <a:p>
          <a:endParaRPr lang="pt-BR"/>
        </a:p>
      </dgm:t>
    </dgm:pt>
    <dgm:pt modelId="{A1A803CE-C6A0-466F-B628-F583FDFC1EF7}" type="pres">
      <dgm:prSet presAssocID="{387F078D-3AFB-4EDA-ACFB-D08E2FD87BE8}" presName="compChildNode" presStyleCnt="0"/>
      <dgm:spPr/>
    </dgm:pt>
    <dgm:pt modelId="{31320CEC-02CA-4B95-8D70-38F5D80F58A4}" type="pres">
      <dgm:prSet presAssocID="{387F078D-3AFB-4EDA-ACFB-D08E2FD87BE8}" presName="theInnerList" presStyleCnt="0"/>
      <dgm:spPr/>
    </dgm:pt>
    <dgm:pt modelId="{15B4D59F-44FF-4B06-856D-4C466930A774}" type="pres">
      <dgm:prSet presAssocID="{D8B0469E-5A55-44EF-AF46-1ED32856716F}" presName="childNode" presStyleLbl="node1" presStyleIdx="6" presStyleCnt="9" custScaleX="118237" custScaleY="256699" custLinFactY="-27242" custLinFactNeighborX="-566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8F56ADB-EA98-466A-A986-2EDB18ADECD2}" type="pres">
      <dgm:prSet presAssocID="{D8B0469E-5A55-44EF-AF46-1ED32856716F}" presName="aSpace2" presStyleCnt="0"/>
      <dgm:spPr/>
    </dgm:pt>
    <dgm:pt modelId="{DB5A2FD9-B677-4F02-93E0-8D646FA5D754}" type="pres">
      <dgm:prSet presAssocID="{14A99F1B-B6B8-447A-AEC3-90C56A9A7D2C}" presName="childNode" presStyleLbl="node1" presStyleIdx="7" presStyleCnt="9" custScaleX="118225" custScaleY="120811" custLinFactY="-24966" custLinFactNeighborX="-565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654DD0-D1E8-442D-9181-8E756216401E}" type="pres">
      <dgm:prSet presAssocID="{14A99F1B-B6B8-447A-AEC3-90C56A9A7D2C}" presName="aSpace2" presStyleCnt="0"/>
      <dgm:spPr/>
    </dgm:pt>
    <dgm:pt modelId="{4F0184CC-F1CE-4044-BA49-5E82341D96EB}" type="pres">
      <dgm:prSet presAssocID="{635D5AF9-979D-4878-AF65-74836B8D2EBB}" presName="childNode" presStyleLbl="node1" presStyleIdx="8" presStyleCnt="9" custScaleX="120507" custScaleY="182637" custLinFactY="-17658" custLinFactNeighborY="-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6224A4C-A8B1-467E-A49E-5ACD023C57C0}" srcId="{B3A8F458-2D9E-4681-89B9-6AE5596B480B}" destId="{387F078D-3AFB-4EDA-ACFB-D08E2FD87BE8}" srcOrd="3" destOrd="0" parTransId="{082C44A9-96E1-48F8-A6A6-3D3DEA332236}" sibTransId="{A4AF2DF3-BA67-4589-8C97-6B128FFF74B8}"/>
    <dgm:cxn modelId="{A7555340-2080-4792-B6DE-B2E014E146D1}" srcId="{118D3A42-1400-40CA-B528-7E64EEA8AC24}" destId="{3B197EED-95AE-41D7-A36D-7FDF13A4A393}" srcOrd="0" destOrd="0" parTransId="{3BD37AE4-E927-4FF2-A30A-AC225EEC2598}" sibTransId="{5D0C7567-9503-457B-A169-39CDE5B13086}"/>
    <dgm:cxn modelId="{289BD0BB-37FD-4085-8070-8C8C5CDFA37F}" type="presOf" srcId="{118D3A42-1400-40CA-B528-7E64EEA8AC24}" destId="{12B820C5-31E6-403F-8FE9-931EB89492DD}" srcOrd="1" destOrd="0" presId="urn:microsoft.com/office/officeart/2005/8/layout/lProcess2"/>
    <dgm:cxn modelId="{10ECE504-26E0-43B4-ABBF-014AC62FFFDD}" type="presOf" srcId="{387F078D-3AFB-4EDA-ACFB-D08E2FD87BE8}" destId="{A307CE2E-CE8D-4B0F-8F13-4607271920C1}" srcOrd="1" destOrd="0" presId="urn:microsoft.com/office/officeart/2005/8/layout/lProcess2"/>
    <dgm:cxn modelId="{7E653ED3-A7E4-4447-9C58-534F75D2E680}" type="presOf" srcId="{635D5AF9-979D-4878-AF65-74836B8D2EBB}" destId="{4F0184CC-F1CE-4044-BA49-5E82341D96EB}" srcOrd="0" destOrd="0" presId="urn:microsoft.com/office/officeart/2005/8/layout/lProcess2"/>
    <dgm:cxn modelId="{BBB2C388-6C2E-4ED2-809E-A0CEFF31FA69}" type="presOf" srcId="{14A99F1B-B6B8-447A-AEC3-90C56A9A7D2C}" destId="{DB5A2FD9-B677-4F02-93E0-8D646FA5D754}" srcOrd="0" destOrd="0" presId="urn:microsoft.com/office/officeart/2005/8/layout/lProcess2"/>
    <dgm:cxn modelId="{6FE6091F-0EDC-4430-8A07-559D4759E27A}" srcId="{C0C059E6-6110-40CB-88BE-61A1249657A1}" destId="{40897E6A-3879-4FEC-A4F0-80506075FDDE}" srcOrd="0" destOrd="0" parTransId="{B61C64E5-46B9-4612-A28A-B44AA0FAA5D5}" sibTransId="{86AFDDEE-836D-423F-8276-A1E0B3DD8C8E}"/>
    <dgm:cxn modelId="{4E184BDE-DF23-4D49-9547-9891133FCFC5}" type="presOf" srcId="{C10856CA-4682-4796-8792-6E6BE24B1C00}" destId="{23F81370-F08A-4EA3-B1BD-FF073C72DBA1}" srcOrd="0" destOrd="0" presId="urn:microsoft.com/office/officeart/2005/8/layout/lProcess2"/>
    <dgm:cxn modelId="{F301A006-ABA8-429F-801E-4C57032B143B}" type="presOf" srcId="{92181C32-8AB0-4948-A6E4-99AA0480231C}" destId="{E504C53F-B049-428E-A4EB-EFD39B00FFAB}" srcOrd="0" destOrd="0" presId="urn:microsoft.com/office/officeart/2005/8/layout/lProcess2"/>
    <dgm:cxn modelId="{1EF1F047-2B9E-4CB7-870E-D6E849E8F4CC}" srcId="{9ABE30BC-813E-4045-916E-6366F0C6FDCA}" destId="{C10856CA-4682-4796-8792-6E6BE24B1C00}" srcOrd="1" destOrd="0" parTransId="{FCFA3D0F-CD93-4ACA-8FD2-005285E1C580}" sibTransId="{6A8C44D5-1CF3-43F5-BB12-CA6B43C1240D}"/>
    <dgm:cxn modelId="{38C832A3-B0CD-4C69-994D-F638CC5ADA1C}" type="presOf" srcId="{D8B0469E-5A55-44EF-AF46-1ED32856716F}" destId="{15B4D59F-44FF-4B06-856D-4C466930A774}" srcOrd="0" destOrd="0" presId="urn:microsoft.com/office/officeart/2005/8/layout/lProcess2"/>
    <dgm:cxn modelId="{25811AF8-6CD7-4AA9-82F5-816C1DBE5E40}" srcId="{387F078D-3AFB-4EDA-ACFB-D08E2FD87BE8}" destId="{D8B0469E-5A55-44EF-AF46-1ED32856716F}" srcOrd="0" destOrd="0" parTransId="{6EF23120-2DEA-4BD9-9A5C-13932613C235}" sibTransId="{48897C8A-4454-4878-9D0D-72FD528CE6EC}"/>
    <dgm:cxn modelId="{65B8CC2E-F3B0-47FE-8203-E66B845AEF88}" srcId="{387F078D-3AFB-4EDA-ACFB-D08E2FD87BE8}" destId="{635D5AF9-979D-4878-AF65-74836B8D2EBB}" srcOrd="2" destOrd="0" parTransId="{63612FAF-571E-48B1-9A9C-BF42A77939C2}" sibTransId="{E8CC6A7E-ED6B-4B5E-AE87-92F0BE7618BC}"/>
    <dgm:cxn modelId="{989C2EDF-2403-4A44-8762-4618013CC5D9}" type="presOf" srcId="{C0C059E6-6110-40CB-88BE-61A1249657A1}" destId="{D184BC91-A165-4E5D-B3C2-6524EF85EA30}" srcOrd="0" destOrd="0" presId="urn:microsoft.com/office/officeart/2005/8/layout/lProcess2"/>
    <dgm:cxn modelId="{AF4C0681-6282-4F90-BB4A-1D285076D139}" srcId="{B3A8F458-2D9E-4681-89B9-6AE5596B480B}" destId="{C0C059E6-6110-40CB-88BE-61A1249657A1}" srcOrd="1" destOrd="0" parTransId="{E974C88E-790D-42EE-AB3A-EC9B645833DB}" sibTransId="{252982B3-0E37-4F71-92E7-7A81B9CA6055}"/>
    <dgm:cxn modelId="{A16B66EE-4E0C-420A-A3FA-D751A8ECF2B5}" srcId="{B3A8F458-2D9E-4681-89B9-6AE5596B480B}" destId="{9ABE30BC-813E-4045-916E-6366F0C6FDCA}" srcOrd="2" destOrd="0" parTransId="{FBEB7038-C4AE-4094-A5E9-0B685572FB9E}" sibTransId="{A55D0444-C0C5-4052-982F-885673C32E2D}"/>
    <dgm:cxn modelId="{998616C4-4481-4FB3-9A4E-7578DCA4A03C}" type="presOf" srcId="{387F078D-3AFB-4EDA-ACFB-D08E2FD87BE8}" destId="{5A50CBD0-C426-419E-9C28-2AA4BF16B276}" srcOrd="0" destOrd="0" presId="urn:microsoft.com/office/officeart/2005/8/layout/lProcess2"/>
    <dgm:cxn modelId="{7BDC2CBF-6DD9-4D03-BEC1-46DF831E1B1E}" srcId="{B3A8F458-2D9E-4681-89B9-6AE5596B480B}" destId="{118D3A42-1400-40CA-B528-7E64EEA8AC24}" srcOrd="0" destOrd="0" parTransId="{7E48728D-D358-411E-9135-D892B3605BA6}" sibTransId="{80A50F9D-090B-490E-9D82-040B8FCA5DF6}"/>
    <dgm:cxn modelId="{806D68E7-4094-499B-A9B6-C2C05AD044D5}" srcId="{C0C059E6-6110-40CB-88BE-61A1249657A1}" destId="{1C5F0025-971B-49C0-B408-ED4CDE64CFA6}" srcOrd="1" destOrd="0" parTransId="{058F341A-E0EC-4DE6-B643-884082753FCE}" sibTransId="{38002DD5-7245-433B-93F5-58085C22C89A}"/>
    <dgm:cxn modelId="{372B0F80-DDE8-4BB4-8723-8D4BD04CEF96}" type="presOf" srcId="{9ABE30BC-813E-4045-916E-6366F0C6FDCA}" destId="{3C0F2592-703D-47C0-B98D-4BD8EA9989F3}" srcOrd="1" destOrd="0" presId="urn:microsoft.com/office/officeart/2005/8/layout/lProcess2"/>
    <dgm:cxn modelId="{222C2C68-8DFF-4B08-98E9-F811DB5E32E6}" type="presOf" srcId="{E6597A3E-24FE-46B7-A485-F045A22E72BA}" destId="{AEDD832A-F145-47E7-B345-8D920CB01ADD}" srcOrd="0" destOrd="0" presId="urn:microsoft.com/office/officeart/2005/8/layout/lProcess2"/>
    <dgm:cxn modelId="{94FB215D-98AE-4925-922B-5F5464CA8B76}" srcId="{9ABE30BC-813E-4045-916E-6366F0C6FDCA}" destId="{92181C32-8AB0-4948-A6E4-99AA0480231C}" srcOrd="2" destOrd="0" parTransId="{3D3622D0-F5C9-4049-9C7A-21FE56CACE1C}" sibTransId="{E8BF961E-DC05-4EF7-9AA3-5B6321B772D1}"/>
    <dgm:cxn modelId="{CE679675-F32B-4F49-BCF0-CA28B473D574}" srcId="{9ABE30BC-813E-4045-916E-6366F0C6FDCA}" destId="{E6597A3E-24FE-46B7-A485-F045A22E72BA}" srcOrd="0" destOrd="0" parTransId="{8FB29429-9428-4093-B3CD-04A71077932D}" sibTransId="{B2153F18-C300-4603-BD3E-EE251C9B38EC}"/>
    <dgm:cxn modelId="{97533BE8-A80B-4895-8AAD-6E18486D1402}" type="presOf" srcId="{9ABE30BC-813E-4045-916E-6366F0C6FDCA}" destId="{700A14CA-7F3A-471D-A8E8-4BD5D1DCFD94}" srcOrd="0" destOrd="0" presId="urn:microsoft.com/office/officeart/2005/8/layout/lProcess2"/>
    <dgm:cxn modelId="{5D347F2F-F5BA-478F-AA9D-06DE6191FB0F}" srcId="{387F078D-3AFB-4EDA-ACFB-D08E2FD87BE8}" destId="{14A99F1B-B6B8-447A-AEC3-90C56A9A7D2C}" srcOrd="1" destOrd="0" parTransId="{2F5174D7-3C21-4C58-9EBF-401300E1927A}" sibTransId="{E69A65FA-9B3D-43E3-B702-A0911D6E695E}"/>
    <dgm:cxn modelId="{1E8510A7-B5B7-4FAE-B5AD-07403B9EC3BA}" type="presOf" srcId="{118D3A42-1400-40CA-B528-7E64EEA8AC24}" destId="{E15CCFA2-C359-4ECB-BA10-7FEEAD04FA97}" srcOrd="0" destOrd="0" presId="urn:microsoft.com/office/officeart/2005/8/layout/lProcess2"/>
    <dgm:cxn modelId="{4B362442-C20C-4BDE-A659-A44749363E9E}" type="presOf" srcId="{3B197EED-95AE-41D7-A36D-7FDF13A4A393}" destId="{0EBEDB36-A79F-4724-8E54-18661A9A3EFF}" srcOrd="0" destOrd="0" presId="urn:microsoft.com/office/officeart/2005/8/layout/lProcess2"/>
    <dgm:cxn modelId="{4A3E00F5-2A20-4DD3-8B90-8744F6AC20EC}" type="presOf" srcId="{C0C059E6-6110-40CB-88BE-61A1249657A1}" destId="{8FEE0C77-0423-407C-8A26-FAC4607EFF9E}" srcOrd="1" destOrd="0" presId="urn:microsoft.com/office/officeart/2005/8/layout/lProcess2"/>
    <dgm:cxn modelId="{4375452A-BB42-4621-B966-00BDAB6A68B3}" type="presOf" srcId="{1C5F0025-971B-49C0-B408-ED4CDE64CFA6}" destId="{E088DFB4-79E8-4A5F-8363-E73A2425C83D}" srcOrd="0" destOrd="0" presId="urn:microsoft.com/office/officeart/2005/8/layout/lProcess2"/>
    <dgm:cxn modelId="{695C9D95-5C17-4F52-926D-2B51F2561EB5}" type="presOf" srcId="{B3A8F458-2D9E-4681-89B9-6AE5596B480B}" destId="{9EC85DF8-4A57-4E13-98F3-ABC42E04C1C1}" srcOrd="0" destOrd="0" presId="urn:microsoft.com/office/officeart/2005/8/layout/lProcess2"/>
    <dgm:cxn modelId="{097E5B8A-BAA0-48CF-9C03-524C6C25507E}" type="presOf" srcId="{40897E6A-3879-4FEC-A4F0-80506075FDDE}" destId="{FF5BA1AD-E5C5-4AB8-B3EB-428703BD133E}" srcOrd="0" destOrd="0" presId="urn:microsoft.com/office/officeart/2005/8/layout/lProcess2"/>
    <dgm:cxn modelId="{71532643-78BA-4351-B7C2-31209A67E99F}" type="presParOf" srcId="{9EC85DF8-4A57-4E13-98F3-ABC42E04C1C1}" destId="{C8CE4FA5-97CD-494E-93B5-FC06A526F22A}" srcOrd="0" destOrd="0" presId="urn:microsoft.com/office/officeart/2005/8/layout/lProcess2"/>
    <dgm:cxn modelId="{F5F74E4C-9DA3-4B6A-861A-3917151DA9ED}" type="presParOf" srcId="{C8CE4FA5-97CD-494E-93B5-FC06A526F22A}" destId="{E15CCFA2-C359-4ECB-BA10-7FEEAD04FA97}" srcOrd="0" destOrd="0" presId="urn:microsoft.com/office/officeart/2005/8/layout/lProcess2"/>
    <dgm:cxn modelId="{F466A0B7-2B34-453F-A43D-D6908BE70B09}" type="presParOf" srcId="{C8CE4FA5-97CD-494E-93B5-FC06A526F22A}" destId="{12B820C5-31E6-403F-8FE9-931EB89492DD}" srcOrd="1" destOrd="0" presId="urn:microsoft.com/office/officeart/2005/8/layout/lProcess2"/>
    <dgm:cxn modelId="{135F164F-A65C-48F3-8029-8C4A7BFC15B0}" type="presParOf" srcId="{C8CE4FA5-97CD-494E-93B5-FC06A526F22A}" destId="{55FB56D3-20AD-41FB-BE33-0621363F0022}" srcOrd="2" destOrd="0" presId="urn:microsoft.com/office/officeart/2005/8/layout/lProcess2"/>
    <dgm:cxn modelId="{F9DBB6CE-D7AE-4276-93A7-F920BDC6BF15}" type="presParOf" srcId="{55FB56D3-20AD-41FB-BE33-0621363F0022}" destId="{DABEB10D-F8C5-45C0-B19B-70A66B12AA19}" srcOrd="0" destOrd="0" presId="urn:microsoft.com/office/officeart/2005/8/layout/lProcess2"/>
    <dgm:cxn modelId="{CCB6FF77-29CB-47F2-89D3-07EC5F11060B}" type="presParOf" srcId="{DABEB10D-F8C5-45C0-B19B-70A66B12AA19}" destId="{0EBEDB36-A79F-4724-8E54-18661A9A3EFF}" srcOrd="0" destOrd="0" presId="urn:microsoft.com/office/officeart/2005/8/layout/lProcess2"/>
    <dgm:cxn modelId="{D4A9A830-CEC6-4CBF-9484-034A602B608D}" type="presParOf" srcId="{9EC85DF8-4A57-4E13-98F3-ABC42E04C1C1}" destId="{EBCEABF1-2EA1-476B-B559-5FEE8F08E544}" srcOrd="1" destOrd="0" presId="urn:microsoft.com/office/officeart/2005/8/layout/lProcess2"/>
    <dgm:cxn modelId="{4E12EB2D-5B11-4BD7-97B0-6FA3ABFE84FD}" type="presParOf" srcId="{9EC85DF8-4A57-4E13-98F3-ABC42E04C1C1}" destId="{3E373B7F-D411-4704-979D-C213E51310C1}" srcOrd="2" destOrd="0" presId="urn:microsoft.com/office/officeart/2005/8/layout/lProcess2"/>
    <dgm:cxn modelId="{3A4F9851-30F7-4DA9-99CA-4FB7DF640A5A}" type="presParOf" srcId="{3E373B7F-D411-4704-979D-C213E51310C1}" destId="{D184BC91-A165-4E5D-B3C2-6524EF85EA30}" srcOrd="0" destOrd="0" presId="urn:microsoft.com/office/officeart/2005/8/layout/lProcess2"/>
    <dgm:cxn modelId="{B252667C-CFAC-4379-8765-E391A92DE880}" type="presParOf" srcId="{3E373B7F-D411-4704-979D-C213E51310C1}" destId="{8FEE0C77-0423-407C-8A26-FAC4607EFF9E}" srcOrd="1" destOrd="0" presId="urn:microsoft.com/office/officeart/2005/8/layout/lProcess2"/>
    <dgm:cxn modelId="{AC7A027B-1D87-4EAB-892D-4E1238386E6A}" type="presParOf" srcId="{3E373B7F-D411-4704-979D-C213E51310C1}" destId="{6DEF5751-091A-42AB-B62E-C7EC22E7CF17}" srcOrd="2" destOrd="0" presId="urn:microsoft.com/office/officeart/2005/8/layout/lProcess2"/>
    <dgm:cxn modelId="{F1C673B1-4F35-451D-98A0-5CD5F94338C9}" type="presParOf" srcId="{6DEF5751-091A-42AB-B62E-C7EC22E7CF17}" destId="{9782CB92-AE02-48A1-8E28-636079E1F005}" srcOrd="0" destOrd="0" presId="urn:microsoft.com/office/officeart/2005/8/layout/lProcess2"/>
    <dgm:cxn modelId="{61A3512A-A9AF-4066-B83F-A7AADB70064B}" type="presParOf" srcId="{9782CB92-AE02-48A1-8E28-636079E1F005}" destId="{FF5BA1AD-E5C5-4AB8-B3EB-428703BD133E}" srcOrd="0" destOrd="0" presId="urn:microsoft.com/office/officeart/2005/8/layout/lProcess2"/>
    <dgm:cxn modelId="{69CDD05D-212E-4EFC-9EC0-3D028C7F06D1}" type="presParOf" srcId="{9782CB92-AE02-48A1-8E28-636079E1F005}" destId="{E3F8F1EC-0A76-4BBA-95D1-37E03968B672}" srcOrd="1" destOrd="0" presId="urn:microsoft.com/office/officeart/2005/8/layout/lProcess2"/>
    <dgm:cxn modelId="{4EF921F3-49B0-41B4-9C1F-1B72B058BA74}" type="presParOf" srcId="{9782CB92-AE02-48A1-8E28-636079E1F005}" destId="{E088DFB4-79E8-4A5F-8363-E73A2425C83D}" srcOrd="2" destOrd="0" presId="urn:microsoft.com/office/officeart/2005/8/layout/lProcess2"/>
    <dgm:cxn modelId="{7C3FA83B-F8A3-4E87-ADE5-4416BA363A03}" type="presParOf" srcId="{9EC85DF8-4A57-4E13-98F3-ABC42E04C1C1}" destId="{CD208E54-8407-4D7D-939D-8EA2AC0AAF2D}" srcOrd="3" destOrd="0" presId="urn:microsoft.com/office/officeart/2005/8/layout/lProcess2"/>
    <dgm:cxn modelId="{80437CCC-D3D5-48DA-BC8B-E216FBEB4243}" type="presParOf" srcId="{9EC85DF8-4A57-4E13-98F3-ABC42E04C1C1}" destId="{04B49351-3A2E-42B4-8E8D-644874F56B99}" srcOrd="4" destOrd="0" presId="urn:microsoft.com/office/officeart/2005/8/layout/lProcess2"/>
    <dgm:cxn modelId="{EA38DBB1-1594-4627-8AA0-37C196C98735}" type="presParOf" srcId="{04B49351-3A2E-42B4-8E8D-644874F56B99}" destId="{700A14CA-7F3A-471D-A8E8-4BD5D1DCFD94}" srcOrd="0" destOrd="0" presId="urn:microsoft.com/office/officeart/2005/8/layout/lProcess2"/>
    <dgm:cxn modelId="{D0BDF149-2419-4C80-891F-2BC434E7042F}" type="presParOf" srcId="{04B49351-3A2E-42B4-8E8D-644874F56B99}" destId="{3C0F2592-703D-47C0-B98D-4BD8EA9989F3}" srcOrd="1" destOrd="0" presId="urn:microsoft.com/office/officeart/2005/8/layout/lProcess2"/>
    <dgm:cxn modelId="{576CC1B3-7EC4-4833-B122-5F2311B05A87}" type="presParOf" srcId="{04B49351-3A2E-42B4-8E8D-644874F56B99}" destId="{694897C4-E501-44C9-82FC-EA2971CEFF14}" srcOrd="2" destOrd="0" presId="urn:microsoft.com/office/officeart/2005/8/layout/lProcess2"/>
    <dgm:cxn modelId="{910277E5-FF96-46FE-A120-C202B072E3CE}" type="presParOf" srcId="{694897C4-E501-44C9-82FC-EA2971CEFF14}" destId="{5D9DD9B1-2B19-4252-94FC-BD68F74ECC5C}" srcOrd="0" destOrd="0" presId="urn:microsoft.com/office/officeart/2005/8/layout/lProcess2"/>
    <dgm:cxn modelId="{8AFFCA47-E541-4205-A6BB-50CB94689562}" type="presParOf" srcId="{5D9DD9B1-2B19-4252-94FC-BD68F74ECC5C}" destId="{AEDD832A-F145-47E7-B345-8D920CB01ADD}" srcOrd="0" destOrd="0" presId="urn:microsoft.com/office/officeart/2005/8/layout/lProcess2"/>
    <dgm:cxn modelId="{3DED9533-8F92-4BDF-A44E-871C20DADA9C}" type="presParOf" srcId="{5D9DD9B1-2B19-4252-94FC-BD68F74ECC5C}" destId="{BA0D08B1-E8E0-45C7-A99F-8DB5BC920357}" srcOrd="1" destOrd="0" presId="urn:microsoft.com/office/officeart/2005/8/layout/lProcess2"/>
    <dgm:cxn modelId="{817EC582-2367-4BE5-883A-441CE98916E9}" type="presParOf" srcId="{5D9DD9B1-2B19-4252-94FC-BD68F74ECC5C}" destId="{23F81370-F08A-4EA3-B1BD-FF073C72DBA1}" srcOrd="2" destOrd="0" presId="urn:microsoft.com/office/officeart/2005/8/layout/lProcess2"/>
    <dgm:cxn modelId="{4633D808-CDC8-4118-9E21-270E877D274B}" type="presParOf" srcId="{5D9DD9B1-2B19-4252-94FC-BD68F74ECC5C}" destId="{036DCC70-EFDE-40EA-9628-8B8600B2BE29}" srcOrd="3" destOrd="0" presId="urn:microsoft.com/office/officeart/2005/8/layout/lProcess2"/>
    <dgm:cxn modelId="{56A6E321-E1B6-413D-8955-C4D747DAC35E}" type="presParOf" srcId="{5D9DD9B1-2B19-4252-94FC-BD68F74ECC5C}" destId="{E504C53F-B049-428E-A4EB-EFD39B00FFAB}" srcOrd="4" destOrd="0" presId="urn:microsoft.com/office/officeart/2005/8/layout/lProcess2"/>
    <dgm:cxn modelId="{CE9E3905-BAE3-4317-849A-5A192E957663}" type="presParOf" srcId="{9EC85DF8-4A57-4E13-98F3-ABC42E04C1C1}" destId="{419FEF0B-0E75-4BE8-BA9D-71ED2AFBD65E}" srcOrd="5" destOrd="0" presId="urn:microsoft.com/office/officeart/2005/8/layout/lProcess2"/>
    <dgm:cxn modelId="{FF103EF9-7028-4CA0-B0E1-002E85C0213D}" type="presParOf" srcId="{9EC85DF8-4A57-4E13-98F3-ABC42E04C1C1}" destId="{96BAE1AA-0C51-4E5C-BFF2-147C7367F60D}" srcOrd="6" destOrd="0" presId="urn:microsoft.com/office/officeart/2005/8/layout/lProcess2"/>
    <dgm:cxn modelId="{EF6B1946-5887-4423-887D-884E7A4530BA}" type="presParOf" srcId="{96BAE1AA-0C51-4E5C-BFF2-147C7367F60D}" destId="{5A50CBD0-C426-419E-9C28-2AA4BF16B276}" srcOrd="0" destOrd="0" presId="urn:microsoft.com/office/officeart/2005/8/layout/lProcess2"/>
    <dgm:cxn modelId="{25E122DD-6CBC-4AC0-924F-84B629F2AC8C}" type="presParOf" srcId="{96BAE1AA-0C51-4E5C-BFF2-147C7367F60D}" destId="{A307CE2E-CE8D-4B0F-8F13-4607271920C1}" srcOrd="1" destOrd="0" presId="urn:microsoft.com/office/officeart/2005/8/layout/lProcess2"/>
    <dgm:cxn modelId="{113D64EC-C396-426F-9688-226CED50546D}" type="presParOf" srcId="{96BAE1AA-0C51-4E5C-BFF2-147C7367F60D}" destId="{A1A803CE-C6A0-466F-B628-F583FDFC1EF7}" srcOrd="2" destOrd="0" presId="urn:microsoft.com/office/officeart/2005/8/layout/lProcess2"/>
    <dgm:cxn modelId="{177724D0-C241-49A6-A19F-7ECFB5D19296}" type="presParOf" srcId="{A1A803CE-C6A0-466F-B628-F583FDFC1EF7}" destId="{31320CEC-02CA-4B95-8D70-38F5D80F58A4}" srcOrd="0" destOrd="0" presId="urn:microsoft.com/office/officeart/2005/8/layout/lProcess2"/>
    <dgm:cxn modelId="{DEEFB71B-7042-4943-ACBD-43BC961722CF}" type="presParOf" srcId="{31320CEC-02CA-4B95-8D70-38F5D80F58A4}" destId="{15B4D59F-44FF-4B06-856D-4C466930A774}" srcOrd="0" destOrd="0" presId="urn:microsoft.com/office/officeart/2005/8/layout/lProcess2"/>
    <dgm:cxn modelId="{45B0DFA5-5A61-425E-9850-0FE33CC0BDE3}" type="presParOf" srcId="{31320CEC-02CA-4B95-8D70-38F5D80F58A4}" destId="{E8F56ADB-EA98-466A-A986-2EDB18ADECD2}" srcOrd="1" destOrd="0" presId="urn:microsoft.com/office/officeart/2005/8/layout/lProcess2"/>
    <dgm:cxn modelId="{1DDCEC2E-0BEC-49D8-B81D-7DA759EA7D6E}" type="presParOf" srcId="{31320CEC-02CA-4B95-8D70-38F5D80F58A4}" destId="{DB5A2FD9-B677-4F02-93E0-8D646FA5D754}" srcOrd="2" destOrd="0" presId="urn:microsoft.com/office/officeart/2005/8/layout/lProcess2"/>
    <dgm:cxn modelId="{498A3A7E-8D80-434A-BE7E-316FDF686041}" type="presParOf" srcId="{31320CEC-02CA-4B95-8D70-38F5D80F58A4}" destId="{A1654DD0-D1E8-442D-9181-8E756216401E}" srcOrd="3" destOrd="0" presId="urn:microsoft.com/office/officeart/2005/8/layout/lProcess2"/>
    <dgm:cxn modelId="{C14CB439-309E-4B12-83B9-1A2934D6D8BE}" type="presParOf" srcId="{31320CEC-02CA-4B95-8D70-38F5D80F58A4}" destId="{4F0184CC-F1CE-4044-BA49-5E82341D96EB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3A8F458-2D9E-4681-89B9-6AE5596B480B}" type="doc">
      <dgm:prSet loTypeId="urn:microsoft.com/office/officeart/2005/8/layout/lProcess2" loCatId="list" qsTypeId="urn:microsoft.com/office/officeart/2005/8/quickstyle/3d2#5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18D3A42-1400-40CA-B528-7E64EEA8AC24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 – (12) Realizar análise de fluxo de ingresso e pontos críticos para fiscalização de trânsito.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48728D-D358-411E-9135-D892B3605BA6}" type="par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0A50F9D-090B-490E-9D82-040B8FCA5DF6}" type="sib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C0C059E6-6110-40CB-88BE-61A1249657A1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– (13) Adequar </a:t>
          </a:r>
          <a:r>
            <a:rPr lang="pt-BR" sz="1200" b="1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e-Saniagro</a:t>
          </a:r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quanto às suas ferramentas de controle, gestão, geração e disponibilização de informações e indicadores e capacitar servidores para utilização mais eficiente do sistema.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74C88E-790D-42EE-AB3A-EC9B645833DB}" type="par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252982B3-0E37-4F71-92E7-7A81B9CA6055}" type="sib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9ABE30BC-813E-4045-916E-6366F0C6FDCA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 – (16) Publicar regimento interno de acordo com o decreto estadual.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EB7038-C4AE-4094-A5E9-0B685572FB9E}" type="par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A55D0444-C0C5-4052-982F-885673C32E2D}" type="sib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40897E6A-3879-4FEC-A4F0-80506075FDDE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Realizar levantamento dos indicadores de interesse de cada programa sanitário, além de ferramentas disponíveis para gestão das ações</a:t>
          </a:r>
          <a:r>
            <a:rPr lang="pt-BR" sz="1200" b="1" u="none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pt-BR" sz="1200" b="1" u="none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Implementação atrasada)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C64E5-46B9-4612-A28A-B44AA0FAA5D5}" type="par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6AFDDEE-836D-423F-8276-A1E0B3DD8C8E}" type="sib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E6597A3E-24FE-46B7-A485-F045A22E72BA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Elaborar minuta de regimento</a:t>
          </a:r>
          <a:r>
            <a:rPr lang="pt-BR" sz="1200" dirty="0" smtClean="0">
              <a:solidFill>
                <a:schemeClr val="tx1"/>
              </a:solidFill>
            </a:rPr>
            <a:t>. 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B29429-9428-4093-B3CD-04A71077932D}" type="par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B2153F18-C300-4603-BD3E-EE251C9B38EC}" type="sib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197EED-95AE-41D7-A36D-7FDF13A4A393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Criar e estruturar o núcleo de fiscalização e análise de trânsito.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0C7567-9503-457B-A169-39CDE5B13086}" type="sib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D37AE4-E927-4FF2-A30A-AC225EEC2598}" type="par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99EF556D-785E-494E-9ACA-F0433A199D2D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Implementar o sistema eletrônico efetivo de controle das movimentações de ingresso e egresso.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0D4712D-3E21-4E28-977B-22A543293BA1}" type="parTrans" cxnId="{083AF989-DF74-4B47-ABC5-7A29F3FA9FF0}">
      <dgm:prSet/>
      <dgm:spPr/>
      <dgm:t>
        <a:bodyPr/>
        <a:lstStyle/>
        <a:p>
          <a:endParaRPr lang="pt-BR" sz="1200"/>
        </a:p>
      </dgm:t>
    </dgm:pt>
    <dgm:pt modelId="{B0ED58CD-AF4B-408A-91AA-10D8ACBB9610}" type="sibTrans" cxnId="{083AF989-DF74-4B47-ABC5-7A29F3FA9FF0}">
      <dgm:prSet/>
      <dgm:spPr/>
      <dgm:t>
        <a:bodyPr/>
        <a:lstStyle/>
        <a:p>
          <a:endParaRPr lang="pt-BR" sz="1200"/>
        </a:p>
      </dgm:t>
    </dgm:pt>
    <dgm:pt modelId="{89C62A0D-6E23-492E-905D-DE665EC9F710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Realizar análise da movimentação que será sistematizada. </a:t>
          </a:r>
          <a:r>
            <a:rPr lang="pt-BR" sz="1200" dirty="0" smtClean="0">
              <a:solidFill>
                <a:schemeClr val="accent6"/>
              </a:solidFill>
            </a:rPr>
            <a:t>(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Implementação não iniciada)</a:t>
          </a:r>
          <a:r>
            <a:rPr lang="pt-BR" sz="1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BA6CB5-9987-480C-819C-A924DE6DF5FC}" type="parTrans" cxnId="{1EDF843C-55E1-4109-B656-D21642D20B45}">
      <dgm:prSet/>
      <dgm:spPr/>
      <dgm:t>
        <a:bodyPr/>
        <a:lstStyle/>
        <a:p>
          <a:endParaRPr lang="pt-BR" sz="1200"/>
        </a:p>
      </dgm:t>
    </dgm:pt>
    <dgm:pt modelId="{AF3C029C-BCC2-4D21-9FE3-D3A0B95E113E}" type="sibTrans" cxnId="{1EDF843C-55E1-4109-B656-D21642D20B45}">
      <dgm:prSet/>
      <dgm:spPr/>
      <dgm:t>
        <a:bodyPr/>
        <a:lstStyle/>
        <a:p>
          <a:endParaRPr lang="pt-BR" sz="1200"/>
        </a:p>
      </dgm:t>
    </dgm:pt>
    <dgm:pt modelId="{0F67966E-F898-4637-82AA-6796AB8BA3B7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Implementar os indicadores e ferramentas no sistema </a:t>
          </a:r>
          <a:r>
            <a:rPr lang="pt-BR" sz="1200" dirty="0" err="1" smtClean="0">
              <a:solidFill>
                <a:schemeClr val="bg1"/>
              </a:solidFill>
            </a:rPr>
            <a:t>e-SANIAGRO</a:t>
          </a:r>
          <a:r>
            <a:rPr lang="pt-BR" sz="1200" dirty="0" smtClean="0">
              <a:solidFill>
                <a:schemeClr val="bg1"/>
              </a:solidFill>
            </a:rPr>
            <a:t>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CFB0F4-0B74-4A01-82B6-8D902B4C6F3B}" type="parTrans" cxnId="{460CADF0-E9C1-4410-B75E-F63D93AC6A26}">
      <dgm:prSet/>
      <dgm:spPr/>
      <dgm:t>
        <a:bodyPr/>
        <a:lstStyle/>
        <a:p>
          <a:endParaRPr lang="pt-BR" sz="1200"/>
        </a:p>
      </dgm:t>
    </dgm:pt>
    <dgm:pt modelId="{F7E1E5D9-B535-4BCB-BA57-9262E0CEF7D3}" type="sibTrans" cxnId="{460CADF0-E9C1-4410-B75E-F63D93AC6A26}">
      <dgm:prSet/>
      <dgm:spPr/>
      <dgm:t>
        <a:bodyPr/>
        <a:lstStyle/>
        <a:p>
          <a:endParaRPr lang="pt-BR" sz="1200"/>
        </a:p>
      </dgm:t>
    </dgm:pt>
    <dgm:pt modelId="{80CB65F7-9B97-4A2E-AB44-8569AB15DC46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Ampliar a estrutura da equipe de tecnologia da informação disponibilizada à IAGRO para dar dinamismo e rapidez ao atendimento às demandas para alterações ou melhorias do sistema informatizado de acordo com a legislação sanitária vigente</a:t>
          </a:r>
          <a:r>
            <a:rPr lang="pt-BR" sz="1200" b="1" u="none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pt-BR" sz="1200" b="1" u="none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Implementação não iniciada)</a:t>
          </a:r>
          <a:r>
            <a:rPr lang="pt-BR" sz="1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gm:t>
    </dgm:pt>
    <dgm:pt modelId="{408B2336-F9BD-4901-8D9F-707DE8B14ECE}" type="parTrans" cxnId="{8C968D07-E8E7-4265-81BF-08144490E660}">
      <dgm:prSet/>
      <dgm:spPr/>
      <dgm:t>
        <a:bodyPr/>
        <a:lstStyle/>
        <a:p>
          <a:endParaRPr lang="pt-BR" sz="1200"/>
        </a:p>
      </dgm:t>
    </dgm:pt>
    <dgm:pt modelId="{3D245151-7CB7-4F37-933A-BE1E4C756B43}" type="sibTrans" cxnId="{8C968D07-E8E7-4265-81BF-08144490E660}">
      <dgm:prSet/>
      <dgm:spPr/>
      <dgm:t>
        <a:bodyPr/>
        <a:lstStyle/>
        <a:p>
          <a:endParaRPr lang="pt-BR" sz="1200"/>
        </a:p>
      </dgm:t>
    </dgm:pt>
    <dgm:pt modelId="{6EA8DA05-78C6-4A6B-A087-DF05AC256CF5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 Encaminhar ao governo do Estado para avaliação e publicação.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3CE60D-AFB8-4052-985D-65A16CC8FB57}" type="parTrans" cxnId="{1971821A-ED48-425A-B60C-DAEA1539D83B}">
      <dgm:prSet/>
      <dgm:spPr/>
      <dgm:t>
        <a:bodyPr/>
        <a:lstStyle/>
        <a:p>
          <a:endParaRPr lang="pt-BR" sz="1200"/>
        </a:p>
      </dgm:t>
    </dgm:pt>
    <dgm:pt modelId="{18BAB86A-46D7-4A3A-996B-C9360C0D245F}" type="sibTrans" cxnId="{1971821A-ED48-425A-B60C-DAEA1539D83B}">
      <dgm:prSet/>
      <dgm:spPr/>
      <dgm:t>
        <a:bodyPr/>
        <a:lstStyle/>
        <a:p>
          <a:endParaRPr lang="pt-BR" sz="1200"/>
        </a:p>
      </dgm:t>
    </dgm:pt>
    <dgm:pt modelId="{9EC85DF8-4A57-4E13-98F3-ABC42E04C1C1}" type="pres">
      <dgm:prSet presAssocID="{B3A8F458-2D9E-4681-89B9-6AE5596B48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8CE4FA5-97CD-494E-93B5-FC06A526F22A}" type="pres">
      <dgm:prSet presAssocID="{118D3A42-1400-40CA-B528-7E64EEA8AC24}" presName="compNode" presStyleCnt="0"/>
      <dgm:spPr/>
    </dgm:pt>
    <dgm:pt modelId="{E15CCFA2-C359-4ECB-BA10-7FEEAD04FA97}" type="pres">
      <dgm:prSet presAssocID="{118D3A42-1400-40CA-B528-7E64EEA8AC24}" presName="aNode" presStyleLbl="bgShp" presStyleIdx="0" presStyleCnt="3"/>
      <dgm:spPr/>
      <dgm:t>
        <a:bodyPr/>
        <a:lstStyle/>
        <a:p>
          <a:endParaRPr lang="pt-BR"/>
        </a:p>
      </dgm:t>
    </dgm:pt>
    <dgm:pt modelId="{12B820C5-31E6-403F-8FE9-931EB89492DD}" type="pres">
      <dgm:prSet presAssocID="{118D3A42-1400-40CA-B528-7E64EEA8AC24}" presName="textNode" presStyleLbl="bgShp" presStyleIdx="0" presStyleCnt="3"/>
      <dgm:spPr/>
      <dgm:t>
        <a:bodyPr/>
        <a:lstStyle/>
        <a:p>
          <a:endParaRPr lang="pt-BR"/>
        </a:p>
      </dgm:t>
    </dgm:pt>
    <dgm:pt modelId="{55FB56D3-20AD-41FB-BE33-0621363F0022}" type="pres">
      <dgm:prSet presAssocID="{118D3A42-1400-40CA-B528-7E64EEA8AC24}" presName="compChildNode" presStyleCnt="0"/>
      <dgm:spPr/>
    </dgm:pt>
    <dgm:pt modelId="{DABEB10D-F8C5-45C0-B19B-70A66B12AA19}" type="pres">
      <dgm:prSet presAssocID="{118D3A42-1400-40CA-B528-7E64EEA8AC24}" presName="theInnerList" presStyleCnt="0"/>
      <dgm:spPr/>
    </dgm:pt>
    <dgm:pt modelId="{0EBEDB36-A79F-4724-8E54-18661A9A3EFF}" type="pres">
      <dgm:prSet presAssocID="{3B197EED-95AE-41D7-A36D-7FDF13A4A393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30DAF5-1AD5-47F9-8121-0FBC21D49D81}" type="pres">
      <dgm:prSet presAssocID="{3B197EED-95AE-41D7-A36D-7FDF13A4A393}" presName="aSpace2" presStyleCnt="0"/>
      <dgm:spPr/>
    </dgm:pt>
    <dgm:pt modelId="{2B63EE85-37A3-40D0-A99A-B5CC883C9E2F}" type="pres">
      <dgm:prSet presAssocID="{99EF556D-785E-494E-9ACA-F0433A199D2D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208CF2-B856-412F-9BFC-B7B8CC6AA8DB}" type="pres">
      <dgm:prSet presAssocID="{99EF556D-785E-494E-9ACA-F0433A199D2D}" presName="aSpace2" presStyleCnt="0"/>
      <dgm:spPr/>
    </dgm:pt>
    <dgm:pt modelId="{481BAD57-3DB1-411C-99F1-AB401F2D6C74}" type="pres">
      <dgm:prSet presAssocID="{89C62A0D-6E23-492E-905D-DE665EC9F710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CEABF1-2EA1-476B-B559-5FEE8F08E544}" type="pres">
      <dgm:prSet presAssocID="{118D3A42-1400-40CA-B528-7E64EEA8AC24}" presName="aSpace" presStyleCnt="0"/>
      <dgm:spPr/>
    </dgm:pt>
    <dgm:pt modelId="{3E373B7F-D411-4704-979D-C213E51310C1}" type="pres">
      <dgm:prSet presAssocID="{C0C059E6-6110-40CB-88BE-61A1249657A1}" presName="compNode" presStyleCnt="0"/>
      <dgm:spPr/>
    </dgm:pt>
    <dgm:pt modelId="{D184BC91-A165-4E5D-B3C2-6524EF85EA30}" type="pres">
      <dgm:prSet presAssocID="{C0C059E6-6110-40CB-88BE-61A1249657A1}" presName="aNode" presStyleLbl="bgShp" presStyleIdx="1" presStyleCnt="3"/>
      <dgm:spPr/>
      <dgm:t>
        <a:bodyPr/>
        <a:lstStyle/>
        <a:p>
          <a:endParaRPr lang="pt-BR"/>
        </a:p>
      </dgm:t>
    </dgm:pt>
    <dgm:pt modelId="{8FEE0C77-0423-407C-8A26-FAC4607EFF9E}" type="pres">
      <dgm:prSet presAssocID="{C0C059E6-6110-40CB-88BE-61A1249657A1}" presName="textNode" presStyleLbl="bgShp" presStyleIdx="1" presStyleCnt="3"/>
      <dgm:spPr/>
      <dgm:t>
        <a:bodyPr/>
        <a:lstStyle/>
        <a:p>
          <a:endParaRPr lang="pt-BR"/>
        </a:p>
      </dgm:t>
    </dgm:pt>
    <dgm:pt modelId="{6DEF5751-091A-42AB-B62E-C7EC22E7CF17}" type="pres">
      <dgm:prSet presAssocID="{C0C059E6-6110-40CB-88BE-61A1249657A1}" presName="compChildNode" presStyleCnt="0"/>
      <dgm:spPr/>
    </dgm:pt>
    <dgm:pt modelId="{9782CB92-AE02-48A1-8E28-636079E1F005}" type="pres">
      <dgm:prSet presAssocID="{C0C059E6-6110-40CB-88BE-61A1249657A1}" presName="theInnerList" presStyleCnt="0"/>
      <dgm:spPr/>
    </dgm:pt>
    <dgm:pt modelId="{FF5BA1AD-E5C5-4AB8-B3EB-428703BD133E}" type="pres">
      <dgm:prSet presAssocID="{40897E6A-3879-4FEC-A4F0-80506075FDDE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3F8F1EC-0A76-4BBA-95D1-37E03968B672}" type="pres">
      <dgm:prSet presAssocID="{40897E6A-3879-4FEC-A4F0-80506075FDDE}" presName="aSpace2" presStyleCnt="0"/>
      <dgm:spPr/>
    </dgm:pt>
    <dgm:pt modelId="{8ACCA36A-1E43-4C0F-ADD2-74D157A8E71F}" type="pres">
      <dgm:prSet presAssocID="{0F67966E-F898-4637-82AA-6796AB8BA3B7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9DD2BCE-E183-4FE6-9D80-27CD63A612CE}" type="pres">
      <dgm:prSet presAssocID="{0F67966E-F898-4637-82AA-6796AB8BA3B7}" presName="aSpace2" presStyleCnt="0"/>
      <dgm:spPr/>
    </dgm:pt>
    <dgm:pt modelId="{D3AE0C22-BED4-4A2F-BDB6-AA4985189E21}" type="pres">
      <dgm:prSet presAssocID="{80CB65F7-9B97-4A2E-AB44-8569AB15DC46}" presName="childNode" presStyleLbl="node1" presStyleIdx="5" presStyleCnt="8" custScaleY="1394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208E54-8407-4D7D-939D-8EA2AC0AAF2D}" type="pres">
      <dgm:prSet presAssocID="{C0C059E6-6110-40CB-88BE-61A1249657A1}" presName="aSpace" presStyleCnt="0"/>
      <dgm:spPr/>
    </dgm:pt>
    <dgm:pt modelId="{04B49351-3A2E-42B4-8E8D-644874F56B99}" type="pres">
      <dgm:prSet presAssocID="{9ABE30BC-813E-4045-916E-6366F0C6FDCA}" presName="compNode" presStyleCnt="0"/>
      <dgm:spPr/>
    </dgm:pt>
    <dgm:pt modelId="{700A14CA-7F3A-471D-A8E8-4BD5D1DCFD94}" type="pres">
      <dgm:prSet presAssocID="{9ABE30BC-813E-4045-916E-6366F0C6FDCA}" presName="aNode" presStyleLbl="bgShp" presStyleIdx="2" presStyleCnt="3"/>
      <dgm:spPr/>
      <dgm:t>
        <a:bodyPr/>
        <a:lstStyle/>
        <a:p>
          <a:endParaRPr lang="pt-BR"/>
        </a:p>
      </dgm:t>
    </dgm:pt>
    <dgm:pt modelId="{3C0F2592-703D-47C0-B98D-4BD8EA9989F3}" type="pres">
      <dgm:prSet presAssocID="{9ABE30BC-813E-4045-916E-6366F0C6FDCA}" presName="textNode" presStyleLbl="bgShp" presStyleIdx="2" presStyleCnt="3"/>
      <dgm:spPr/>
      <dgm:t>
        <a:bodyPr/>
        <a:lstStyle/>
        <a:p>
          <a:endParaRPr lang="pt-BR"/>
        </a:p>
      </dgm:t>
    </dgm:pt>
    <dgm:pt modelId="{694897C4-E501-44C9-82FC-EA2971CEFF14}" type="pres">
      <dgm:prSet presAssocID="{9ABE30BC-813E-4045-916E-6366F0C6FDCA}" presName="compChildNode" presStyleCnt="0"/>
      <dgm:spPr/>
    </dgm:pt>
    <dgm:pt modelId="{5D9DD9B1-2B19-4252-94FC-BD68F74ECC5C}" type="pres">
      <dgm:prSet presAssocID="{9ABE30BC-813E-4045-916E-6366F0C6FDCA}" presName="theInnerList" presStyleCnt="0"/>
      <dgm:spPr/>
    </dgm:pt>
    <dgm:pt modelId="{AEDD832A-F145-47E7-B345-8D920CB01ADD}" type="pres">
      <dgm:prSet presAssocID="{E6597A3E-24FE-46B7-A485-F045A22E72BA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0D08B1-E8E0-45C7-A99F-8DB5BC920357}" type="pres">
      <dgm:prSet presAssocID="{E6597A3E-24FE-46B7-A485-F045A22E72BA}" presName="aSpace2" presStyleCnt="0"/>
      <dgm:spPr/>
    </dgm:pt>
    <dgm:pt modelId="{ECFBA41F-32D2-4A87-A8A8-2D1540E97BB6}" type="pres">
      <dgm:prSet presAssocID="{6EA8DA05-78C6-4A6B-A087-DF05AC256CF5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98DE66E-CCC5-472E-AD9D-1953A902BE43}" type="presOf" srcId="{99EF556D-785E-494E-9ACA-F0433A199D2D}" destId="{2B63EE85-37A3-40D0-A99A-B5CC883C9E2F}" srcOrd="0" destOrd="0" presId="urn:microsoft.com/office/officeart/2005/8/layout/lProcess2"/>
    <dgm:cxn modelId="{26720D18-E73E-41A7-91D8-11C1CD8F9DB2}" type="presOf" srcId="{9ABE30BC-813E-4045-916E-6366F0C6FDCA}" destId="{700A14CA-7F3A-471D-A8E8-4BD5D1DCFD94}" srcOrd="0" destOrd="0" presId="urn:microsoft.com/office/officeart/2005/8/layout/lProcess2"/>
    <dgm:cxn modelId="{351EBF84-5DA8-4330-8CCF-C5C338E54C68}" type="presOf" srcId="{6EA8DA05-78C6-4A6B-A087-DF05AC256CF5}" destId="{ECFBA41F-32D2-4A87-A8A8-2D1540E97BB6}" srcOrd="0" destOrd="0" presId="urn:microsoft.com/office/officeart/2005/8/layout/lProcess2"/>
    <dgm:cxn modelId="{7BDC2CBF-6DD9-4D03-BEC1-46DF831E1B1E}" srcId="{B3A8F458-2D9E-4681-89B9-6AE5596B480B}" destId="{118D3A42-1400-40CA-B528-7E64EEA8AC24}" srcOrd="0" destOrd="0" parTransId="{7E48728D-D358-411E-9135-D892B3605BA6}" sibTransId="{80A50F9D-090B-490E-9D82-040B8FCA5DF6}"/>
    <dgm:cxn modelId="{CE679675-F32B-4F49-BCF0-CA28B473D574}" srcId="{9ABE30BC-813E-4045-916E-6366F0C6FDCA}" destId="{E6597A3E-24FE-46B7-A485-F045A22E72BA}" srcOrd="0" destOrd="0" parTransId="{8FB29429-9428-4093-B3CD-04A71077932D}" sibTransId="{B2153F18-C300-4603-BD3E-EE251C9B38EC}"/>
    <dgm:cxn modelId="{A16B66EE-4E0C-420A-A3FA-D751A8ECF2B5}" srcId="{B3A8F458-2D9E-4681-89B9-6AE5596B480B}" destId="{9ABE30BC-813E-4045-916E-6366F0C6FDCA}" srcOrd="2" destOrd="0" parTransId="{FBEB7038-C4AE-4094-A5E9-0B685572FB9E}" sibTransId="{A55D0444-C0C5-4052-982F-885673C32E2D}"/>
    <dgm:cxn modelId="{A7555340-2080-4792-B6DE-B2E014E146D1}" srcId="{118D3A42-1400-40CA-B528-7E64EEA8AC24}" destId="{3B197EED-95AE-41D7-A36D-7FDF13A4A393}" srcOrd="0" destOrd="0" parTransId="{3BD37AE4-E927-4FF2-A30A-AC225EEC2598}" sibTransId="{5D0C7567-9503-457B-A169-39CDE5B13086}"/>
    <dgm:cxn modelId="{F5172A2E-BB01-4A7C-9BFE-D09FA1C30C4F}" type="presOf" srcId="{B3A8F458-2D9E-4681-89B9-6AE5596B480B}" destId="{9EC85DF8-4A57-4E13-98F3-ABC42E04C1C1}" srcOrd="0" destOrd="0" presId="urn:microsoft.com/office/officeart/2005/8/layout/lProcess2"/>
    <dgm:cxn modelId="{8C968D07-E8E7-4265-81BF-08144490E660}" srcId="{C0C059E6-6110-40CB-88BE-61A1249657A1}" destId="{80CB65F7-9B97-4A2E-AB44-8569AB15DC46}" srcOrd="2" destOrd="0" parTransId="{408B2336-F9BD-4901-8D9F-707DE8B14ECE}" sibTransId="{3D245151-7CB7-4F37-933A-BE1E4C756B43}"/>
    <dgm:cxn modelId="{335D0E99-E34F-44BE-96AC-0A71443747A2}" type="presOf" srcId="{C0C059E6-6110-40CB-88BE-61A1249657A1}" destId="{D184BC91-A165-4E5D-B3C2-6524EF85EA30}" srcOrd="0" destOrd="0" presId="urn:microsoft.com/office/officeart/2005/8/layout/lProcess2"/>
    <dgm:cxn modelId="{6FE6091F-0EDC-4430-8A07-559D4759E27A}" srcId="{C0C059E6-6110-40CB-88BE-61A1249657A1}" destId="{40897E6A-3879-4FEC-A4F0-80506075FDDE}" srcOrd="0" destOrd="0" parTransId="{B61C64E5-46B9-4612-A28A-B44AA0FAA5D5}" sibTransId="{86AFDDEE-836D-423F-8276-A1E0B3DD8C8E}"/>
    <dgm:cxn modelId="{E4C1FAF6-794A-476B-9C14-1FE0CD4C3819}" type="presOf" srcId="{C0C059E6-6110-40CB-88BE-61A1249657A1}" destId="{8FEE0C77-0423-407C-8A26-FAC4607EFF9E}" srcOrd="1" destOrd="0" presId="urn:microsoft.com/office/officeart/2005/8/layout/lProcess2"/>
    <dgm:cxn modelId="{1971821A-ED48-425A-B60C-DAEA1539D83B}" srcId="{9ABE30BC-813E-4045-916E-6366F0C6FDCA}" destId="{6EA8DA05-78C6-4A6B-A087-DF05AC256CF5}" srcOrd="1" destOrd="0" parTransId="{F53CE60D-AFB8-4052-985D-65A16CC8FB57}" sibTransId="{18BAB86A-46D7-4A3A-996B-C9360C0D245F}"/>
    <dgm:cxn modelId="{F5C34788-45E9-4B91-8D15-240ED0EE2845}" type="presOf" srcId="{3B197EED-95AE-41D7-A36D-7FDF13A4A393}" destId="{0EBEDB36-A79F-4724-8E54-18661A9A3EFF}" srcOrd="0" destOrd="0" presId="urn:microsoft.com/office/officeart/2005/8/layout/lProcess2"/>
    <dgm:cxn modelId="{4A183B9C-7184-4958-9ABF-B6F861F40EAB}" type="presOf" srcId="{9ABE30BC-813E-4045-916E-6366F0C6FDCA}" destId="{3C0F2592-703D-47C0-B98D-4BD8EA9989F3}" srcOrd="1" destOrd="0" presId="urn:microsoft.com/office/officeart/2005/8/layout/lProcess2"/>
    <dgm:cxn modelId="{F408C13C-D8DA-4AA9-9DF1-6D950CA04304}" type="presOf" srcId="{40897E6A-3879-4FEC-A4F0-80506075FDDE}" destId="{FF5BA1AD-E5C5-4AB8-B3EB-428703BD133E}" srcOrd="0" destOrd="0" presId="urn:microsoft.com/office/officeart/2005/8/layout/lProcess2"/>
    <dgm:cxn modelId="{A9FD47C7-70DA-4682-9025-DEEFF8C3EE16}" type="presOf" srcId="{118D3A42-1400-40CA-B528-7E64EEA8AC24}" destId="{E15CCFA2-C359-4ECB-BA10-7FEEAD04FA97}" srcOrd="0" destOrd="0" presId="urn:microsoft.com/office/officeart/2005/8/layout/lProcess2"/>
    <dgm:cxn modelId="{832576FB-1428-40A3-83FF-03DD081F194B}" type="presOf" srcId="{80CB65F7-9B97-4A2E-AB44-8569AB15DC46}" destId="{D3AE0C22-BED4-4A2F-BDB6-AA4985189E21}" srcOrd="0" destOrd="0" presId="urn:microsoft.com/office/officeart/2005/8/layout/lProcess2"/>
    <dgm:cxn modelId="{AF4C0681-6282-4F90-BB4A-1D285076D139}" srcId="{B3A8F458-2D9E-4681-89B9-6AE5596B480B}" destId="{C0C059E6-6110-40CB-88BE-61A1249657A1}" srcOrd="1" destOrd="0" parTransId="{E974C88E-790D-42EE-AB3A-EC9B645833DB}" sibTransId="{252982B3-0E37-4F71-92E7-7A81B9CA6055}"/>
    <dgm:cxn modelId="{1FF28717-C7E1-45C9-8BB9-47579A77ED07}" type="presOf" srcId="{0F67966E-F898-4637-82AA-6796AB8BA3B7}" destId="{8ACCA36A-1E43-4C0F-ADD2-74D157A8E71F}" srcOrd="0" destOrd="0" presId="urn:microsoft.com/office/officeart/2005/8/layout/lProcess2"/>
    <dgm:cxn modelId="{1EDF843C-55E1-4109-B656-D21642D20B45}" srcId="{118D3A42-1400-40CA-B528-7E64EEA8AC24}" destId="{89C62A0D-6E23-492E-905D-DE665EC9F710}" srcOrd="2" destOrd="0" parTransId="{86BA6CB5-9987-480C-819C-A924DE6DF5FC}" sibTransId="{AF3C029C-BCC2-4D21-9FE3-D3A0B95E113E}"/>
    <dgm:cxn modelId="{083AF989-DF74-4B47-ABC5-7A29F3FA9FF0}" srcId="{118D3A42-1400-40CA-B528-7E64EEA8AC24}" destId="{99EF556D-785E-494E-9ACA-F0433A199D2D}" srcOrd="1" destOrd="0" parTransId="{80D4712D-3E21-4E28-977B-22A543293BA1}" sibTransId="{B0ED58CD-AF4B-408A-91AA-10D8ACBB9610}"/>
    <dgm:cxn modelId="{3CA79C54-AC44-4EDE-B02A-91CCAB807437}" type="presOf" srcId="{118D3A42-1400-40CA-B528-7E64EEA8AC24}" destId="{12B820C5-31E6-403F-8FE9-931EB89492DD}" srcOrd="1" destOrd="0" presId="urn:microsoft.com/office/officeart/2005/8/layout/lProcess2"/>
    <dgm:cxn modelId="{460CADF0-E9C1-4410-B75E-F63D93AC6A26}" srcId="{C0C059E6-6110-40CB-88BE-61A1249657A1}" destId="{0F67966E-F898-4637-82AA-6796AB8BA3B7}" srcOrd="1" destOrd="0" parTransId="{31CFB0F4-0B74-4A01-82B6-8D902B4C6F3B}" sibTransId="{F7E1E5D9-B535-4BCB-BA57-9262E0CEF7D3}"/>
    <dgm:cxn modelId="{450B3D0A-1074-4D18-BC57-19B75A1A0E6E}" type="presOf" srcId="{E6597A3E-24FE-46B7-A485-F045A22E72BA}" destId="{AEDD832A-F145-47E7-B345-8D920CB01ADD}" srcOrd="0" destOrd="0" presId="urn:microsoft.com/office/officeart/2005/8/layout/lProcess2"/>
    <dgm:cxn modelId="{B4500409-EB22-4E76-9FCC-8EB0F8830913}" type="presOf" srcId="{89C62A0D-6E23-492E-905D-DE665EC9F710}" destId="{481BAD57-3DB1-411C-99F1-AB401F2D6C74}" srcOrd="0" destOrd="0" presId="urn:microsoft.com/office/officeart/2005/8/layout/lProcess2"/>
    <dgm:cxn modelId="{A03C07FE-D0BF-4E58-A92B-A465178D61D3}" type="presParOf" srcId="{9EC85DF8-4A57-4E13-98F3-ABC42E04C1C1}" destId="{C8CE4FA5-97CD-494E-93B5-FC06A526F22A}" srcOrd="0" destOrd="0" presId="urn:microsoft.com/office/officeart/2005/8/layout/lProcess2"/>
    <dgm:cxn modelId="{1DA0115E-EA44-48C1-89D9-15B47DF9D535}" type="presParOf" srcId="{C8CE4FA5-97CD-494E-93B5-FC06A526F22A}" destId="{E15CCFA2-C359-4ECB-BA10-7FEEAD04FA97}" srcOrd="0" destOrd="0" presId="urn:microsoft.com/office/officeart/2005/8/layout/lProcess2"/>
    <dgm:cxn modelId="{47D2F8B6-1DDD-43D1-B102-33C91855BED6}" type="presParOf" srcId="{C8CE4FA5-97CD-494E-93B5-FC06A526F22A}" destId="{12B820C5-31E6-403F-8FE9-931EB89492DD}" srcOrd="1" destOrd="0" presId="urn:microsoft.com/office/officeart/2005/8/layout/lProcess2"/>
    <dgm:cxn modelId="{F6C4A495-D4FF-4CB6-B373-15BF227E0799}" type="presParOf" srcId="{C8CE4FA5-97CD-494E-93B5-FC06A526F22A}" destId="{55FB56D3-20AD-41FB-BE33-0621363F0022}" srcOrd="2" destOrd="0" presId="urn:microsoft.com/office/officeart/2005/8/layout/lProcess2"/>
    <dgm:cxn modelId="{FDBE141B-1235-4B41-970A-EDFA388934E1}" type="presParOf" srcId="{55FB56D3-20AD-41FB-BE33-0621363F0022}" destId="{DABEB10D-F8C5-45C0-B19B-70A66B12AA19}" srcOrd="0" destOrd="0" presId="urn:microsoft.com/office/officeart/2005/8/layout/lProcess2"/>
    <dgm:cxn modelId="{5AF280CA-F62B-48AF-85F8-FF150ACF7261}" type="presParOf" srcId="{DABEB10D-F8C5-45C0-B19B-70A66B12AA19}" destId="{0EBEDB36-A79F-4724-8E54-18661A9A3EFF}" srcOrd="0" destOrd="0" presId="urn:microsoft.com/office/officeart/2005/8/layout/lProcess2"/>
    <dgm:cxn modelId="{0A56FF28-BE76-4A17-9318-424ACE0C1591}" type="presParOf" srcId="{DABEB10D-F8C5-45C0-B19B-70A66B12AA19}" destId="{E430DAF5-1AD5-47F9-8121-0FBC21D49D81}" srcOrd="1" destOrd="0" presId="urn:microsoft.com/office/officeart/2005/8/layout/lProcess2"/>
    <dgm:cxn modelId="{59E2F852-8267-4C90-B2C7-91B9252F968F}" type="presParOf" srcId="{DABEB10D-F8C5-45C0-B19B-70A66B12AA19}" destId="{2B63EE85-37A3-40D0-A99A-B5CC883C9E2F}" srcOrd="2" destOrd="0" presId="urn:microsoft.com/office/officeart/2005/8/layout/lProcess2"/>
    <dgm:cxn modelId="{F8CE02CD-57A1-4265-A68F-2F3709BE9D68}" type="presParOf" srcId="{DABEB10D-F8C5-45C0-B19B-70A66B12AA19}" destId="{20208CF2-B856-412F-9BFC-B7B8CC6AA8DB}" srcOrd="3" destOrd="0" presId="urn:microsoft.com/office/officeart/2005/8/layout/lProcess2"/>
    <dgm:cxn modelId="{609E8096-A33E-4643-A990-BB80DDECC8C9}" type="presParOf" srcId="{DABEB10D-F8C5-45C0-B19B-70A66B12AA19}" destId="{481BAD57-3DB1-411C-99F1-AB401F2D6C74}" srcOrd="4" destOrd="0" presId="urn:microsoft.com/office/officeart/2005/8/layout/lProcess2"/>
    <dgm:cxn modelId="{27806C44-BAB7-4D23-B311-578A4C03F2CE}" type="presParOf" srcId="{9EC85DF8-4A57-4E13-98F3-ABC42E04C1C1}" destId="{EBCEABF1-2EA1-476B-B559-5FEE8F08E544}" srcOrd="1" destOrd="0" presId="urn:microsoft.com/office/officeart/2005/8/layout/lProcess2"/>
    <dgm:cxn modelId="{A92ADD3D-B1C7-48FB-9D99-3E6DB093799E}" type="presParOf" srcId="{9EC85DF8-4A57-4E13-98F3-ABC42E04C1C1}" destId="{3E373B7F-D411-4704-979D-C213E51310C1}" srcOrd="2" destOrd="0" presId="urn:microsoft.com/office/officeart/2005/8/layout/lProcess2"/>
    <dgm:cxn modelId="{3E6F2D5F-C58C-4470-88DD-BDB9D972AABA}" type="presParOf" srcId="{3E373B7F-D411-4704-979D-C213E51310C1}" destId="{D184BC91-A165-4E5D-B3C2-6524EF85EA30}" srcOrd="0" destOrd="0" presId="urn:microsoft.com/office/officeart/2005/8/layout/lProcess2"/>
    <dgm:cxn modelId="{B4373176-7496-4296-A277-D59349910B37}" type="presParOf" srcId="{3E373B7F-D411-4704-979D-C213E51310C1}" destId="{8FEE0C77-0423-407C-8A26-FAC4607EFF9E}" srcOrd="1" destOrd="0" presId="urn:microsoft.com/office/officeart/2005/8/layout/lProcess2"/>
    <dgm:cxn modelId="{EE9C4184-BFDB-454C-A13A-1A768237935B}" type="presParOf" srcId="{3E373B7F-D411-4704-979D-C213E51310C1}" destId="{6DEF5751-091A-42AB-B62E-C7EC22E7CF17}" srcOrd="2" destOrd="0" presId="urn:microsoft.com/office/officeart/2005/8/layout/lProcess2"/>
    <dgm:cxn modelId="{D909C123-342F-4E01-A6F3-798DBFA7E1C9}" type="presParOf" srcId="{6DEF5751-091A-42AB-B62E-C7EC22E7CF17}" destId="{9782CB92-AE02-48A1-8E28-636079E1F005}" srcOrd="0" destOrd="0" presId="urn:microsoft.com/office/officeart/2005/8/layout/lProcess2"/>
    <dgm:cxn modelId="{BD5541D1-EAC9-4B23-A97B-8705BF490588}" type="presParOf" srcId="{9782CB92-AE02-48A1-8E28-636079E1F005}" destId="{FF5BA1AD-E5C5-4AB8-B3EB-428703BD133E}" srcOrd="0" destOrd="0" presId="urn:microsoft.com/office/officeart/2005/8/layout/lProcess2"/>
    <dgm:cxn modelId="{EEE9121E-4E67-4AE2-A128-FD17F9C88F72}" type="presParOf" srcId="{9782CB92-AE02-48A1-8E28-636079E1F005}" destId="{E3F8F1EC-0A76-4BBA-95D1-37E03968B672}" srcOrd="1" destOrd="0" presId="urn:microsoft.com/office/officeart/2005/8/layout/lProcess2"/>
    <dgm:cxn modelId="{B2FE4DE9-0D46-48ED-860E-ED58F7F49E1D}" type="presParOf" srcId="{9782CB92-AE02-48A1-8E28-636079E1F005}" destId="{8ACCA36A-1E43-4C0F-ADD2-74D157A8E71F}" srcOrd="2" destOrd="0" presId="urn:microsoft.com/office/officeart/2005/8/layout/lProcess2"/>
    <dgm:cxn modelId="{70BD2611-3407-4325-BDC3-20D70A2BD5AE}" type="presParOf" srcId="{9782CB92-AE02-48A1-8E28-636079E1F005}" destId="{69DD2BCE-E183-4FE6-9D80-27CD63A612CE}" srcOrd="3" destOrd="0" presId="urn:microsoft.com/office/officeart/2005/8/layout/lProcess2"/>
    <dgm:cxn modelId="{C1A302E3-A892-48FF-A12F-13B818C19662}" type="presParOf" srcId="{9782CB92-AE02-48A1-8E28-636079E1F005}" destId="{D3AE0C22-BED4-4A2F-BDB6-AA4985189E21}" srcOrd="4" destOrd="0" presId="urn:microsoft.com/office/officeart/2005/8/layout/lProcess2"/>
    <dgm:cxn modelId="{CB42F48D-3E29-4BED-8BE2-580CBFE8A435}" type="presParOf" srcId="{9EC85DF8-4A57-4E13-98F3-ABC42E04C1C1}" destId="{CD208E54-8407-4D7D-939D-8EA2AC0AAF2D}" srcOrd="3" destOrd="0" presId="urn:microsoft.com/office/officeart/2005/8/layout/lProcess2"/>
    <dgm:cxn modelId="{A5C7C479-3A22-4F01-ADF4-5B91FAE4848A}" type="presParOf" srcId="{9EC85DF8-4A57-4E13-98F3-ABC42E04C1C1}" destId="{04B49351-3A2E-42B4-8E8D-644874F56B99}" srcOrd="4" destOrd="0" presId="urn:microsoft.com/office/officeart/2005/8/layout/lProcess2"/>
    <dgm:cxn modelId="{21DE4A94-75E8-4DF3-8C23-0EC0FC5D6332}" type="presParOf" srcId="{04B49351-3A2E-42B4-8E8D-644874F56B99}" destId="{700A14CA-7F3A-471D-A8E8-4BD5D1DCFD94}" srcOrd="0" destOrd="0" presId="urn:microsoft.com/office/officeart/2005/8/layout/lProcess2"/>
    <dgm:cxn modelId="{2B9DF0C1-6C7E-4B6B-8BD1-05093A0DD9AD}" type="presParOf" srcId="{04B49351-3A2E-42B4-8E8D-644874F56B99}" destId="{3C0F2592-703D-47C0-B98D-4BD8EA9989F3}" srcOrd="1" destOrd="0" presId="urn:microsoft.com/office/officeart/2005/8/layout/lProcess2"/>
    <dgm:cxn modelId="{BDE19EAC-5F9B-4480-BD5F-7540F46DB0CA}" type="presParOf" srcId="{04B49351-3A2E-42B4-8E8D-644874F56B99}" destId="{694897C4-E501-44C9-82FC-EA2971CEFF14}" srcOrd="2" destOrd="0" presId="urn:microsoft.com/office/officeart/2005/8/layout/lProcess2"/>
    <dgm:cxn modelId="{A467CE62-2AE7-4A23-846C-7A209A916A56}" type="presParOf" srcId="{694897C4-E501-44C9-82FC-EA2971CEFF14}" destId="{5D9DD9B1-2B19-4252-94FC-BD68F74ECC5C}" srcOrd="0" destOrd="0" presId="urn:microsoft.com/office/officeart/2005/8/layout/lProcess2"/>
    <dgm:cxn modelId="{89096A9C-89F3-41D5-849E-289369768443}" type="presParOf" srcId="{5D9DD9B1-2B19-4252-94FC-BD68F74ECC5C}" destId="{AEDD832A-F145-47E7-B345-8D920CB01ADD}" srcOrd="0" destOrd="0" presId="urn:microsoft.com/office/officeart/2005/8/layout/lProcess2"/>
    <dgm:cxn modelId="{0C2CF339-F96D-4621-B083-F9D80E64A115}" type="presParOf" srcId="{5D9DD9B1-2B19-4252-94FC-BD68F74ECC5C}" destId="{BA0D08B1-E8E0-45C7-A99F-8DB5BC920357}" srcOrd="1" destOrd="0" presId="urn:microsoft.com/office/officeart/2005/8/layout/lProcess2"/>
    <dgm:cxn modelId="{96EF50D5-755B-45EB-9444-F471F1A1FB05}" type="presParOf" srcId="{5D9DD9B1-2B19-4252-94FC-BD68F74ECC5C}" destId="{ECFBA41F-32D2-4A87-A8A8-2D1540E97BB6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3A8F458-2D9E-4681-89B9-6AE5596B480B}" type="doc">
      <dgm:prSet loTypeId="urn:microsoft.com/office/officeart/2005/8/layout/lProcess2" loCatId="list" qsTypeId="urn:microsoft.com/office/officeart/2005/8/quickstyle/3d2#6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18D3A42-1400-40CA-B528-7E64EEA8AC24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 – (17) Implantar POPs para os diversos programas sanitários e atividades.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48728D-D358-411E-9135-D892B3605BA6}" type="par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0A50F9D-090B-490E-9D82-040B8FCA5DF6}" type="sib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C0C059E6-6110-40CB-88BE-61A1249657A1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 – (18) Padronizar a organização da documentação nos escritórios.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74C88E-790D-42EE-AB3A-EC9B645833DB}" type="par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252982B3-0E37-4F71-92E7-7A81B9CA6055}" type="sib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9ABE30BC-813E-4045-916E-6366F0C6FDCA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 – (19) Implementar programação de supervisões no SV. 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EB7038-C4AE-4094-A5E9-0B685572FB9E}" type="par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A55D0444-C0C5-4052-982F-885673C32E2D}" type="sib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40897E6A-3879-4FEC-A4F0-80506075FDDE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Elaborar Manual de Procedimento Padronizado com formulários de controle;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C64E5-46B9-4612-A28A-B44AA0FAA5D5}" type="par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6AFDDEE-836D-423F-8276-A1E0B3DD8C8E}" type="sib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E6597A3E-24FE-46B7-A485-F045A22E72BA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Aprovar Manual de Procedimento Padronizado</a:t>
          </a:r>
          <a:r>
            <a:rPr lang="pt-BR" sz="1200" b="1" u="none" dirty="0" smtClean="0">
              <a:solidFill>
                <a:schemeClr val="bg1"/>
              </a:solidFill>
              <a:effectLst/>
            </a:rPr>
            <a:t>;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 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B29429-9428-4093-B3CD-04A71077932D}" type="par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B2153F18-C300-4603-BD3E-EE251C9B38EC}" type="sib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197EED-95AE-41D7-A36D-7FDF13A4A393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Desenvolver Manuais e </a:t>
          </a:r>
          <a:r>
            <a:rPr lang="pt-BR" sz="1200" dirty="0" err="1" smtClean="0">
              <a:solidFill>
                <a:schemeClr val="bg1"/>
              </a:solidFill>
            </a:rPr>
            <a:t>POPs</a:t>
          </a:r>
          <a:r>
            <a:rPr lang="pt-BR" sz="1200" dirty="0" smtClean="0">
              <a:solidFill>
                <a:schemeClr val="bg1"/>
              </a:solidFill>
            </a:rPr>
            <a:t> das atividades dos Programas Sanitários e da Divisão de Epidemiologia. </a:t>
          </a:r>
          <a:r>
            <a:rPr lang="pt-BR" sz="1200" b="1" u="sng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com andamento normal)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0C7567-9503-457B-A169-39CDE5B13086}" type="sib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D37AE4-E927-4FF2-A30A-AC225EEC2598}" type="par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1860BBC2-EC23-46F0-BCE3-D2B4C1D6E405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- Aprovar Manual - direção; </a:t>
          </a:r>
          <a:r>
            <a:rPr lang="pt-BR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</a:p>
      </dgm:t>
    </dgm:pt>
    <dgm:pt modelId="{8198A777-DC5D-4816-9284-F5B0AAA9C3B0}" type="parTrans" cxnId="{0DF1C930-8CBF-4456-99D3-B8D941DE446D}">
      <dgm:prSet/>
      <dgm:spPr/>
      <dgm:t>
        <a:bodyPr/>
        <a:lstStyle/>
        <a:p>
          <a:endParaRPr lang="pt-BR"/>
        </a:p>
      </dgm:t>
    </dgm:pt>
    <dgm:pt modelId="{3EE15835-F8A7-455F-A806-C4ACDF98BF78}" type="sibTrans" cxnId="{0DF1C930-8CBF-4456-99D3-B8D941DE446D}">
      <dgm:prSet/>
      <dgm:spPr/>
      <dgm:t>
        <a:bodyPr/>
        <a:lstStyle/>
        <a:p>
          <a:endParaRPr lang="pt-BR"/>
        </a:p>
      </dgm:t>
    </dgm:pt>
    <dgm:pt modelId="{8574C214-D5BA-4359-9FA3-09A99BAE7C56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- Capacitação para servidores no Manual de procedimentos; </a:t>
          </a:r>
          <a:r>
            <a:rPr lang="pt-BR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 </a:t>
          </a:r>
        </a:p>
      </dgm:t>
    </dgm:pt>
    <dgm:pt modelId="{F0577118-86E1-4EB8-B0E4-9EC645BE3DEA}" type="parTrans" cxnId="{64822760-C598-4282-96BF-E1A924F2C952}">
      <dgm:prSet/>
      <dgm:spPr/>
      <dgm:t>
        <a:bodyPr/>
        <a:lstStyle/>
        <a:p>
          <a:endParaRPr lang="pt-BR"/>
        </a:p>
      </dgm:t>
    </dgm:pt>
    <dgm:pt modelId="{CCBAD347-7371-40EB-B61F-9891479C78BD}" type="sibTrans" cxnId="{64822760-C598-4282-96BF-E1A924F2C952}">
      <dgm:prSet/>
      <dgm:spPr/>
      <dgm:t>
        <a:bodyPr/>
        <a:lstStyle/>
        <a:p>
          <a:endParaRPr lang="pt-BR"/>
        </a:p>
      </dgm:t>
    </dgm:pt>
    <dgm:pt modelId="{CB8AFCC0-CBC9-4980-B910-B8E0D7A42812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- Revisão proposta pastas para arquivo pós capacitação e emissão do formulário proposto; </a:t>
          </a:r>
          <a:r>
            <a:rPr lang="pt-BR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 </a:t>
          </a:r>
        </a:p>
      </dgm:t>
    </dgm:pt>
    <dgm:pt modelId="{19EA49AB-E9CD-4B94-A154-66486403CB93}" type="parTrans" cxnId="{8D903EA2-43B1-49BF-B897-A5C96EB69854}">
      <dgm:prSet/>
      <dgm:spPr/>
      <dgm:t>
        <a:bodyPr/>
        <a:lstStyle/>
        <a:p>
          <a:endParaRPr lang="pt-BR"/>
        </a:p>
      </dgm:t>
    </dgm:pt>
    <dgm:pt modelId="{BAECB157-CAA2-4329-9ED2-D5C8D337C250}" type="sibTrans" cxnId="{8D903EA2-43B1-49BF-B897-A5C96EB69854}">
      <dgm:prSet/>
      <dgm:spPr/>
      <dgm:t>
        <a:bodyPr/>
        <a:lstStyle/>
        <a:p>
          <a:endParaRPr lang="pt-BR"/>
        </a:p>
      </dgm:t>
    </dgm:pt>
    <dgm:pt modelId="{87D5F51E-F5CD-46B3-90E9-899025E2A46A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- Implantação dos procedimentos nas Unidades Locais pelos funcionários capacitados; </a:t>
          </a:r>
          <a:r>
            <a:rPr lang="pt-BR" b="1" u="sng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com andamento normal)</a:t>
          </a:r>
        </a:p>
      </dgm:t>
    </dgm:pt>
    <dgm:pt modelId="{6FD457E2-1D6C-477C-BAB0-395B6BFE7D33}" type="parTrans" cxnId="{464CB222-35C6-4A01-BF28-807FBEDDEAC1}">
      <dgm:prSet/>
      <dgm:spPr/>
      <dgm:t>
        <a:bodyPr/>
        <a:lstStyle/>
        <a:p>
          <a:endParaRPr lang="pt-BR"/>
        </a:p>
      </dgm:t>
    </dgm:pt>
    <dgm:pt modelId="{46FA11A7-7390-4E86-B15E-8C2615AD8D0A}" type="sibTrans" cxnId="{464CB222-35C6-4A01-BF28-807FBEDDEAC1}">
      <dgm:prSet/>
      <dgm:spPr/>
      <dgm:t>
        <a:bodyPr/>
        <a:lstStyle/>
        <a:p>
          <a:endParaRPr lang="pt-BR"/>
        </a:p>
      </dgm:t>
    </dgm:pt>
    <dgm:pt modelId="{2458EDB9-B9A4-49A1-A1AE-0BA85A1AFE45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-  Formação e capacitação interna de equipe de auditores internos; </a:t>
          </a:r>
          <a:r>
            <a:rPr lang="pt-BR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</a:p>
      </dgm:t>
    </dgm:pt>
    <dgm:pt modelId="{CD4F062F-301E-446D-80E3-C7EF687DDBF4}" type="parTrans" cxnId="{51606D01-8EC5-4776-B388-50B5933DC9CC}">
      <dgm:prSet/>
      <dgm:spPr/>
      <dgm:t>
        <a:bodyPr/>
        <a:lstStyle/>
        <a:p>
          <a:endParaRPr lang="pt-BR"/>
        </a:p>
      </dgm:t>
    </dgm:pt>
    <dgm:pt modelId="{8B295696-A8CE-4E34-8E72-6B0197516B65}" type="sibTrans" cxnId="{51606D01-8EC5-4776-B388-50B5933DC9CC}">
      <dgm:prSet/>
      <dgm:spPr/>
      <dgm:t>
        <a:bodyPr/>
        <a:lstStyle/>
        <a:p>
          <a:endParaRPr lang="pt-BR"/>
        </a:p>
      </dgm:t>
    </dgm:pt>
    <dgm:pt modelId="{B16AFE4A-CA26-4446-BB0E-7615764BB1DE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- Realização auditoria interna piloto; </a:t>
          </a:r>
          <a:r>
            <a:rPr lang="pt-BR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</a:p>
      </dgm:t>
    </dgm:pt>
    <dgm:pt modelId="{F1C4438E-B8C3-4827-8609-35A221D50773}" type="parTrans" cxnId="{E2D2364C-8B7D-48E7-A9EE-88D900979CD3}">
      <dgm:prSet/>
      <dgm:spPr/>
      <dgm:t>
        <a:bodyPr/>
        <a:lstStyle/>
        <a:p>
          <a:endParaRPr lang="pt-BR"/>
        </a:p>
      </dgm:t>
    </dgm:pt>
    <dgm:pt modelId="{D3FCEB6B-8E3E-4462-A358-2C542384266E}" type="sibTrans" cxnId="{E2D2364C-8B7D-48E7-A9EE-88D900979CD3}">
      <dgm:prSet/>
      <dgm:spPr/>
      <dgm:t>
        <a:bodyPr/>
        <a:lstStyle/>
        <a:p>
          <a:endParaRPr lang="pt-BR"/>
        </a:p>
      </dgm:t>
    </dgm:pt>
    <dgm:pt modelId="{B855BAFB-B6A9-4013-A4F9-4D86F4E079FA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- Capacitação externa para formação de equipe de auditores internos; </a:t>
          </a:r>
          <a:r>
            <a:rPr lang="pt-BR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</a:p>
      </dgm:t>
    </dgm:pt>
    <dgm:pt modelId="{062DA1A5-9CBE-4249-9F67-55A50D87B406}" type="parTrans" cxnId="{93B9795C-A366-436C-8BC1-18DA7D17E8C0}">
      <dgm:prSet/>
      <dgm:spPr/>
      <dgm:t>
        <a:bodyPr/>
        <a:lstStyle/>
        <a:p>
          <a:endParaRPr lang="pt-BR"/>
        </a:p>
      </dgm:t>
    </dgm:pt>
    <dgm:pt modelId="{B1E06B9E-6E41-4F7D-9B8E-861CF8387AC7}" type="sibTrans" cxnId="{93B9795C-A366-436C-8BC1-18DA7D17E8C0}">
      <dgm:prSet/>
      <dgm:spPr/>
      <dgm:t>
        <a:bodyPr/>
        <a:lstStyle/>
        <a:p>
          <a:endParaRPr lang="pt-BR"/>
        </a:p>
      </dgm:t>
    </dgm:pt>
    <dgm:pt modelId="{93BFF239-AB63-4C55-8FB4-D3654032C5C8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- Adequações necessárias nos procedimentos; </a:t>
          </a:r>
          <a:r>
            <a:rPr lang="pt-BR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</a:p>
      </dgm:t>
    </dgm:pt>
    <dgm:pt modelId="{E430A727-15C3-4FC4-9889-A67DEAB033AF}" type="parTrans" cxnId="{AA35680B-77CE-48C5-80EF-CBEAF329AF89}">
      <dgm:prSet/>
      <dgm:spPr/>
      <dgm:t>
        <a:bodyPr/>
        <a:lstStyle/>
        <a:p>
          <a:endParaRPr lang="pt-BR"/>
        </a:p>
      </dgm:t>
    </dgm:pt>
    <dgm:pt modelId="{3906CDC0-FD23-4506-ACD9-D2F40D9B0929}" type="sibTrans" cxnId="{AA35680B-77CE-48C5-80EF-CBEAF329AF89}">
      <dgm:prSet/>
      <dgm:spPr/>
      <dgm:t>
        <a:bodyPr/>
        <a:lstStyle/>
        <a:p>
          <a:endParaRPr lang="pt-BR"/>
        </a:p>
      </dgm:t>
    </dgm:pt>
    <dgm:pt modelId="{431D3289-DE3E-4073-80B6-303231595ECC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dirty="0" smtClean="0">
              <a:solidFill>
                <a:schemeClr val="bg1"/>
              </a:solidFill>
            </a:rPr>
            <a:t>- Início de auditorias internas conforme cronograma elaborado. </a:t>
          </a:r>
          <a:r>
            <a:rPr lang="pt-BR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b="1" u="sng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7EB335-7047-4299-A8FB-847797337544}" type="parTrans" cxnId="{47854C60-045F-4F38-A520-B310BB4D05D8}">
      <dgm:prSet/>
      <dgm:spPr/>
      <dgm:t>
        <a:bodyPr/>
        <a:lstStyle/>
        <a:p>
          <a:endParaRPr lang="pt-BR"/>
        </a:p>
      </dgm:t>
    </dgm:pt>
    <dgm:pt modelId="{6492D773-B191-41A6-9D99-1C4A1864D26E}" type="sibTrans" cxnId="{47854C60-045F-4F38-A520-B310BB4D05D8}">
      <dgm:prSet/>
      <dgm:spPr/>
      <dgm:t>
        <a:bodyPr/>
        <a:lstStyle/>
        <a:p>
          <a:endParaRPr lang="pt-BR"/>
        </a:p>
      </dgm:t>
    </dgm:pt>
    <dgm:pt modelId="{9EC85DF8-4A57-4E13-98F3-ABC42E04C1C1}" type="pres">
      <dgm:prSet presAssocID="{B3A8F458-2D9E-4681-89B9-6AE5596B48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8CE4FA5-97CD-494E-93B5-FC06A526F22A}" type="pres">
      <dgm:prSet presAssocID="{118D3A42-1400-40CA-B528-7E64EEA8AC24}" presName="compNode" presStyleCnt="0"/>
      <dgm:spPr/>
    </dgm:pt>
    <dgm:pt modelId="{E15CCFA2-C359-4ECB-BA10-7FEEAD04FA97}" type="pres">
      <dgm:prSet presAssocID="{118D3A42-1400-40CA-B528-7E64EEA8AC24}" presName="aNode" presStyleLbl="bgShp" presStyleIdx="0" presStyleCnt="3"/>
      <dgm:spPr/>
      <dgm:t>
        <a:bodyPr/>
        <a:lstStyle/>
        <a:p>
          <a:endParaRPr lang="pt-BR"/>
        </a:p>
      </dgm:t>
    </dgm:pt>
    <dgm:pt modelId="{12B820C5-31E6-403F-8FE9-931EB89492DD}" type="pres">
      <dgm:prSet presAssocID="{118D3A42-1400-40CA-B528-7E64EEA8AC24}" presName="textNode" presStyleLbl="bgShp" presStyleIdx="0" presStyleCnt="3"/>
      <dgm:spPr/>
      <dgm:t>
        <a:bodyPr/>
        <a:lstStyle/>
        <a:p>
          <a:endParaRPr lang="pt-BR"/>
        </a:p>
      </dgm:t>
    </dgm:pt>
    <dgm:pt modelId="{55FB56D3-20AD-41FB-BE33-0621363F0022}" type="pres">
      <dgm:prSet presAssocID="{118D3A42-1400-40CA-B528-7E64EEA8AC24}" presName="compChildNode" presStyleCnt="0"/>
      <dgm:spPr/>
    </dgm:pt>
    <dgm:pt modelId="{DABEB10D-F8C5-45C0-B19B-70A66B12AA19}" type="pres">
      <dgm:prSet presAssocID="{118D3A42-1400-40CA-B528-7E64EEA8AC24}" presName="theInnerList" presStyleCnt="0"/>
      <dgm:spPr/>
    </dgm:pt>
    <dgm:pt modelId="{0EBEDB36-A79F-4724-8E54-18661A9A3EFF}" type="pres">
      <dgm:prSet presAssocID="{3B197EED-95AE-41D7-A36D-7FDF13A4A393}" presName="child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CEABF1-2EA1-476B-B559-5FEE8F08E544}" type="pres">
      <dgm:prSet presAssocID="{118D3A42-1400-40CA-B528-7E64EEA8AC24}" presName="aSpace" presStyleCnt="0"/>
      <dgm:spPr/>
    </dgm:pt>
    <dgm:pt modelId="{3E373B7F-D411-4704-979D-C213E51310C1}" type="pres">
      <dgm:prSet presAssocID="{C0C059E6-6110-40CB-88BE-61A1249657A1}" presName="compNode" presStyleCnt="0"/>
      <dgm:spPr/>
    </dgm:pt>
    <dgm:pt modelId="{D184BC91-A165-4E5D-B3C2-6524EF85EA30}" type="pres">
      <dgm:prSet presAssocID="{C0C059E6-6110-40CB-88BE-61A1249657A1}" presName="aNode" presStyleLbl="bgShp" presStyleIdx="1" presStyleCnt="3"/>
      <dgm:spPr/>
      <dgm:t>
        <a:bodyPr/>
        <a:lstStyle/>
        <a:p>
          <a:endParaRPr lang="pt-BR"/>
        </a:p>
      </dgm:t>
    </dgm:pt>
    <dgm:pt modelId="{8FEE0C77-0423-407C-8A26-FAC4607EFF9E}" type="pres">
      <dgm:prSet presAssocID="{C0C059E6-6110-40CB-88BE-61A1249657A1}" presName="textNode" presStyleLbl="bgShp" presStyleIdx="1" presStyleCnt="3"/>
      <dgm:spPr/>
      <dgm:t>
        <a:bodyPr/>
        <a:lstStyle/>
        <a:p>
          <a:endParaRPr lang="pt-BR"/>
        </a:p>
      </dgm:t>
    </dgm:pt>
    <dgm:pt modelId="{6DEF5751-091A-42AB-B62E-C7EC22E7CF17}" type="pres">
      <dgm:prSet presAssocID="{C0C059E6-6110-40CB-88BE-61A1249657A1}" presName="compChildNode" presStyleCnt="0"/>
      <dgm:spPr/>
    </dgm:pt>
    <dgm:pt modelId="{9782CB92-AE02-48A1-8E28-636079E1F005}" type="pres">
      <dgm:prSet presAssocID="{C0C059E6-6110-40CB-88BE-61A1249657A1}" presName="theInnerList" presStyleCnt="0"/>
      <dgm:spPr/>
    </dgm:pt>
    <dgm:pt modelId="{FF5BA1AD-E5C5-4AB8-B3EB-428703BD133E}" type="pres">
      <dgm:prSet presAssocID="{40897E6A-3879-4FEC-A4F0-80506075FDDE}" presName="child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3F8F1EC-0A76-4BBA-95D1-37E03968B672}" type="pres">
      <dgm:prSet presAssocID="{40897E6A-3879-4FEC-A4F0-80506075FDDE}" presName="aSpace2" presStyleCnt="0"/>
      <dgm:spPr/>
    </dgm:pt>
    <dgm:pt modelId="{57E87B8A-99C2-4895-B7A2-884A6D312E7B}" type="pres">
      <dgm:prSet presAssocID="{1860BBC2-EC23-46F0-BCE3-D2B4C1D6E405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F1CD6F-7BC4-425F-AF02-77689CB577E8}" type="pres">
      <dgm:prSet presAssocID="{1860BBC2-EC23-46F0-BCE3-D2B4C1D6E405}" presName="aSpace2" presStyleCnt="0"/>
      <dgm:spPr/>
    </dgm:pt>
    <dgm:pt modelId="{63F4F7BB-31A7-4DBF-895C-297F8C1A6054}" type="pres">
      <dgm:prSet presAssocID="{8574C214-D5BA-4359-9FA3-09A99BAE7C56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2800574-6023-4D82-BCAC-25A1768ECB21}" type="pres">
      <dgm:prSet presAssocID="{8574C214-D5BA-4359-9FA3-09A99BAE7C56}" presName="aSpace2" presStyleCnt="0"/>
      <dgm:spPr/>
    </dgm:pt>
    <dgm:pt modelId="{004B3799-60FB-46EB-A9FF-0C10407CE9A0}" type="pres">
      <dgm:prSet presAssocID="{CB8AFCC0-CBC9-4980-B910-B8E0D7A42812}" presName="child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8BAAADC-E872-4CE2-B2D3-3148DB70C958}" type="pres">
      <dgm:prSet presAssocID="{CB8AFCC0-CBC9-4980-B910-B8E0D7A42812}" presName="aSpace2" presStyleCnt="0"/>
      <dgm:spPr/>
    </dgm:pt>
    <dgm:pt modelId="{AE532B44-03E7-4876-89D8-AEA31065CEDD}" type="pres">
      <dgm:prSet presAssocID="{87D5F51E-F5CD-46B3-90E9-899025E2A46A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208E54-8407-4D7D-939D-8EA2AC0AAF2D}" type="pres">
      <dgm:prSet presAssocID="{C0C059E6-6110-40CB-88BE-61A1249657A1}" presName="aSpace" presStyleCnt="0"/>
      <dgm:spPr/>
    </dgm:pt>
    <dgm:pt modelId="{04B49351-3A2E-42B4-8E8D-644874F56B99}" type="pres">
      <dgm:prSet presAssocID="{9ABE30BC-813E-4045-916E-6366F0C6FDCA}" presName="compNode" presStyleCnt="0"/>
      <dgm:spPr/>
    </dgm:pt>
    <dgm:pt modelId="{700A14CA-7F3A-471D-A8E8-4BD5D1DCFD94}" type="pres">
      <dgm:prSet presAssocID="{9ABE30BC-813E-4045-916E-6366F0C6FDCA}" presName="aNode" presStyleLbl="bgShp" presStyleIdx="2" presStyleCnt="3"/>
      <dgm:spPr/>
      <dgm:t>
        <a:bodyPr/>
        <a:lstStyle/>
        <a:p>
          <a:endParaRPr lang="pt-BR"/>
        </a:p>
      </dgm:t>
    </dgm:pt>
    <dgm:pt modelId="{3C0F2592-703D-47C0-B98D-4BD8EA9989F3}" type="pres">
      <dgm:prSet presAssocID="{9ABE30BC-813E-4045-916E-6366F0C6FDCA}" presName="textNode" presStyleLbl="bgShp" presStyleIdx="2" presStyleCnt="3"/>
      <dgm:spPr/>
      <dgm:t>
        <a:bodyPr/>
        <a:lstStyle/>
        <a:p>
          <a:endParaRPr lang="pt-BR"/>
        </a:p>
      </dgm:t>
    </dgm:pt>
    <dgm:pt modelId="{694897C4-E501-44C9-82FC-EA2971CEFF14}" type="pres">
      <dgm:prSet presAssocID="{9ABE30BC-813E-4045-916E-6366F0C6FDCA}" presName="compChildNode" presStyleCnt="0"/>
      <dgm:spPr/>
    </dgm:pt>
    <dgm:pt modelId="{5D9DD9B1-2B19-4252-94FC-BD68F74ECC5C}" type="pres">
      <dgm:prSet presAssocID="{9ABE30BC-813E-4045-916E-6366F0C6FDCA}" presName="theInnerList" presStyleCnt="0"/>
      <dgm:spPr/>
    </dgm:pt>
    <dgm:pt modelId="{AEDD832A-F145-47E7-B345-8D920CB01ADD}" type="pres">
      <dgm:prSet presAssocID="{E6597A3E-24FE-46B7-A485-F045A22E72BA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0D08B1-E8E0-45C7-A99F-8DB5BC920357}" type="pres">
      <dgm:prSet presAssocID="{E6597A3E-24FE-46B7-A485-F045A22E72BA}" presName="aSpace2" presStyleCnt="0"/>
      <dgm:spPr/>
    </dgm:pt>
    <dgm:pt modelId="{656AE09B-7694-4AFA-8512-F7085DDDC7AC}" type="pres">
      <dgm:prSet presAssocID="{2458EDB9-B9A4-49A1-A1AE-0BA85A1AFE45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E526C7-399E-4C3D-A5B0-657432A00DA0}" type="pres">
      <dgm:prSet presAssocID="{2458EDB9-B9A4-49A1-A1AE-0BA85A1AFE45}" presName="aSpace2" presStyleCnt="0"/>
      <dgm:spPr/>
    </dgm:pt>
    <dgm:pt modelId="{D33E4137-A596-4E42-A40C-3E51B3F7D1DA}" type="pres">
      <dgm:prSet presAssocID="{B16AFE4A-CA26-4446-BB0E-7615764BB1DE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313FEFF-4FBE-408D-9332-00B97EC53B75}" type="pres">
      <dgm:prSet presAssocID="{B16AFE4A-CA26-4446-BB0E-7615764BB1DE}" presName="aSpace2" presStyleCnt="0"/>
      <dgm:spPr/>
    </dgm:pt>
    <dgm:pt modelId="{48BAC67E-CB28-43F1-8B53-50AB6D4337E0}" type="pres">
      <dgm:prSet presAssocID="{B855BAFB-B6A9-4013-A4F9-4D86F4E079FA}" presName="child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E1405D1-3D59-4BB0-9EDB-8F8F40502872}" type="pres">
      <dgm:prSet presAssocID="{B855BAFB-B6A9-4013-A4F9-4D86F4E079FA}" presName="aSpace2" presStyleCnt="0"/>
      <dgm:spPr/>
    </dgm:pt>
    <dgm:pt modelId="{62653566-E210-4AD6-9286-C9D9FAB97C5E}" type="pres">
      <dgm:prSet presAssocID="{93BFF239-AB63-4C55-8FB4-D3654032C5C8}" presName="child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F18543-C307-446B-A67C-11DE2D3E80AD}" type="pres">
      <dgm:prSet presAssocID="{93BFF239-AB63-4C55-8FB4-D3654032C5C8}" presName="aSpace2" presStyleCnt="0"/>
      <dgm:spPr/>
    </dgm:pt>
    <dgm:pt modelId="{B7F65B6D-E772-4215-B48F-79D570F3FCB9}" type="pres">
      <dgm:prSet presAssocID="{431D3289-DE3E-4073-80B6-303231595ECC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6932449-1814-4FC0-8A88-578797ABC4A2}" type="presOf" srcId="{C0C059E6-6110-40CB-88BE-61A1249657A1}" destId="{D184BC91-A165-4E5D-B3C2-6524EF85EA30}" srcOrd="0" destOrd="0" presId="urn:microsoft.com/office/officeart/2005/8/layout/lProcess2"/>
    <dgm:cxn modelId="{A7555340-2080-4792-B6DE-B2E014E146D1}" srcId="{118D3A42-1400-40CA-B528-7E64EEA8AC24}" destId="{3B197EED-95AE-41D7-A36D-7FDF13A4A393}" srcOrd="0" destOrd="0" parTransId="{3BD37AE4-E927-4FF2-A30A-AC225EEC2598}" sibTransId="{5D0C7567-9503-457B-A169-39CDE5B13086}"/>
    <dgm:cxn modelId="{6FE6091F-0EDC-4430-8A07-559D4759E27A}" srcId="{C0C059E6-6110-40CB-88BE-61A1249657A1}" destId="{40897E6A-3879-4FEC-A4F0-80506075FDDE}" srcOrd="0" destOrd="0" parTransId="{B61C64E5-46B9-4612-A28A-B44AA0FAA5D5}" sibTransId="{86AFDDEE-836D-423F-8276-A1E0B3DD8C8E}"/>
    <dgm:cxn modelId="{925CF1D2-7AFE-46D6-9F5A-87BF57B99CAA}" type="presOf" srcId="{2458EDB9-B9A4-49A1-A1AE-0BA85A1AFE45}" destId="{656AE09B-7694-4AFA-8512-F7085DDDC7AC}" srcOrd="0" destOrd="0" presId="urn:microsoft.com/office/officeart/2005/8/layout/lProcess2"/>
    <dgm:cxn modelId="{4D2E9481-DB9E-4E74-9F5C-D6BB848F6FE6}" type="presOf" srcId="{1860BBC2-EC23-46F0-BCE3-D2B4C1D6E405}" destId="{57E87B8A-99C2-4895-B7A2-884A6D312E7B}" srcOrd="0" destOrd="0" presId="urn:microsoft.com/office/officeart/2005/8/layout/lProcess2"/>
    <dgm:cxn modelId="{4FC056BF-94F8-4DE3-9EED-228B079B12D0}" type="presOf" srcId="{40897E6A-3879-4FEC-A4F0-80506075FDDE}" destId="{FF5BA1AD-E5C5-4AB8-B3EB-428703BD133E}" srcOrd="0" destOrd="0" presId="urn:microsoft.com/office/officeart/2005/8/layout/lProcess2"/>
    <dgm:cxn modelId="{D78149AA-510E-401B-9F64-0E7A77A17100}" type="presOf" srcId="{8574C214-D5BA-4359-9FA3-09A99BAE7C56}" destId="{63F4F7BB-31A7-4DBF-895C-297F8C1A6054}" srcOrd="0" destOrd="0" presId="urn:microsoft.com/office/officeart/2005/8/layout/lProcess2"/>
    <dgm:cxn modelId="{E23CF0E2-C006-4873-981A-3864D748D27D}" type="presOf" srcId="{E6597A3E-24FE-46B7-A485-F045A22E72BA}" destId="{AEDD832A-F145-47E7-B345-8D920CB01ADD}" srcOrd="0" destOrd="0" presId="urn:microsoft.com/office/officeart/2005/8/layout/lProcess2"/>
    <dgm:cxn modelId="{C0E238B3-2F4A-4FC6-A4FC-A6CACD7A89CF}" type="presOf" srcId="{C0C059E6-6110-40CB-88BE-61A1249657A1}" destId="{8FEE0C77-0423-407C-8A26-FAC4607EFF9E}" srcOrd="1" destOrd="0" presId="urn:microsoft.com/office/officeart/2005/8/layout/lProcess2"/>
    <dgm:cxn modelId="{AF4C0681-6282-4F90-BB4A-1D285076D139}" srcId="{B3A8F458-2D9E-4681-89B9-6AE5596B480B}" destId="{C0C059E6-6110-40CB-88BE-61A1249657A1}" srcOrd="1" destOrd="0" parTransId="{E974C88E-790D-42EE-AB3A-EC9B645833DB}" sibTransId="{252982B3-0E37-4F71-92E7-7A81B9CA6055}"/>
    <dgm:cxn modelId="{A16B66EE-4E0C-420A-A3FA-D751A8ECF2B5}" srcId="{B3A8F458-2D9E-4681-89B9-6AE5596B480B}" destId="{9ABE30BC-813E-4045-916E-6366F0C6FDCA}" srcOrd="2" destOrd="0" parTransId="{FBEB7038-C4AE-4094-A5E9-0B685572FB9E}" sibTransId="{A55D0444-C0C5-4052-982F-885673C32E2D}"/>
    <dgm:cxn modelId="{C4D7FB5C-7136-43D7-93A4-1310E9B0A266}" type="presOf" srcId="{9ABE30BC-813E-4045-916E-6366F0C6FDCA}" destId="{3C0F2592-703D-47C0-B98D-4BD8EA9989F3}" srcOrd="1" destOrd="0" presId="urn:microsoft.com/office/officeart/2005/8/layout/lProcess2"/>
    <dgm:cxn modelId="{AEB2346E-7569-4E88-AF7C-21281672BAA5}" type="presOf" srcId="{93BFF239-AB63-4C55-8FB4-D3654032C5C8}" destId="{62653566-E210-4AD6-9286-C9D9FAB97C5E}" srcOrd="0" destOrd="0" presId="urn:microsoft.com/office/officeart/2005/8/layout/lProcess2"/>
    <dgm:cxn modelId="{64822760-C598-4282-96BF-E1A924F2C952}" srcId="{C0C059E6-6110-40CB-88BE-61A1249657A1}" destId="{8574C214-D5BA-4359-9FA3-09A99BAE7C56}" srcOrd="2" destOrd="0" parTransId="{F0577118-86E1-4EB8-B0E4-9EC645BE3DEA}" sibTransId="{CCBAD347-7371-40EB-B61F-9891479C78BD}"/>
    <dgm:cxn modelId="{ED64A4DE-7D02-4DBE-AFE9-2BFAFA52FCCB}" type="presOf" srcId="{87D5F51E-F5CD-46B3-90E9-899025E2A46A}" destId="{AE532B44-03E7-4876-89D8-AEA31065CEDD}" srcOrd="0" destOrd="0" presId="urn:microsoft.com/office/officeart/2005/8/layout/lProcess2"/>
    <dgm:cxn modelId="{696BC42B-98C6-4C20-88EB-19D79FB8B60D}" type="presOf" srcId="{B16AFE4A-CA26-4446-BB0E-7615764BB1DE}" destId="{D33E4137-A596-4E42-A40C-3E51B3F7D1DA}" srcOrd="0" destOrd="0" presId="urn:microsoft.com/office/officeart/2005/8/layout/lProcess2"/>
    <dgm:cxn modelId="{7BDC2CBF-6DD9-4D03-BEC1-46DF831E1B1E}" srcId="{B3A8F458-2D9E-4681-89B9-6AE5596B480B}" destId="{118D3A42-1400-40CA-B528-7E64EEA8AC24}" srcOrd="0" destOrd="0" parTransId="{7E48728D-D358-411E-9135-D892B3605BA6}" sibTransId="{80A50F9D-090B-490E-9D82-040B8FCA5DF6}"/>
    <dgm:cxn modelId="{47854C60-045F-4F38-A520-B310BB4D05D8}" srcId="{9ABE30BC-813E-4045-916E-6366F0C6FDCA}" destId="{431D3289-DE3E-4073-80B6-303231595ECC}" srcOrd="5" destOrd="0" parTransId="{9D7EB335-7047-4299-A8FB-847797337544}" sibTransId="{6492D773-B191-41A6-9D99-1C4A1864D26E}"/>
    <dgm:cxn modelId="{AA35680B-77CE-48C5-80EF-CBEAF329AF89}" srcId="{9ABE30BC-813E-4045-916E-6366F0C6FDCA}" destId="{93BFF239-AB63-4C55-8FB4-D3654032C5C8}" srcOrd="4" destOrd="0" parTransId="{E430A727-15C3-4FC4-9889-A67DEAB033AF}" sibTransId="{3906CDC0-FD23-4506-ACD9-D2F40D9B0929}"/>
    <dgm:cxn modelId="{84D3980E-AE0F-4C3B-8F9A-2E4A3018CAD5}" type="presOf" srcId="{3B197EED-95AE-41D7-A36D-7FDF13A4A393}" destId="{0EBEDB36-A79F-4724-8E54-18661A9A3EFF}" srcOrd="0" destOrd="0" presId="urn:microsoft.com/office/officeart/2005/8/layout/lProcess2"/>
    <dgm:cxn modelId="{93B9795C-A366-436C-8BC1-18DA7D17E8C0}" srcId="{9ABE30BC-813E-4045-916E-6366F0C6FDCA}" destId="{B855BAFB-B6A9-4013-A4F9-4D86F4E079FA}" srcOrd="3" destOrd="0" parTransId="{062DA1A5-9CBE-4249-9F67-55A50D87B406}" sibTransId="{B1E06B9E-6E41-4F7D-9B8E-861CF8387AC7}"/>
    <dgm:cxn modelId="{D1896752-6C39-4609-9B1F-14A23B1C6DDB}" type="presOf" srcId="{B855BAFB-B6A9-4013-A4F9-4D86F4E079FA}" destId="{48BAC67E-CB28-43F1-8B53-50AB6D4337E0}" srcOrd="0" destOrd="0" presId="urn:microsoft.com/office/officeart/2005/8/layout/lProcess2"/>
    <dgm:cxn modelId="{5C312324-ADFE-4915-BCF1-22284CCA3D1F}" type="presOf" srcId="{431D3289-DE3E-4073-80B6-303231595ECC}" destId="{B7F65B6D-E772-4215-B48F-79D570F3FCB9}" srcOrd="0" destOrd="0" presId="urn:microsoft.com/office/officeart/2005/8/layout/lProcess2"/>
    <dgm:cxn modelId="{CE679675-F32B-4F49-BCF0-CA28B473D574}" srcId="{9ABE30BC-813E-4045-916E-6366F0C6FDCA}" destId="{E6597A3E-24FE-46B7-A485-F045A22E72BA}" srcOrd="0" destOrd="0" parTransId="{8FB29429-9428-4093-B3CD-04A71077932D}" sibTransId="{B2153F18-C300-4603-BD3E-EE251C9B38EC}"/>
    <dgm:cxn modelId="{51606D01-8EC5-4776-B388-50B5933DC9CC}" srcId="{9ABE30BC-813E-4045-916E-6366F0C6FDCA}" destId="{2458EDB9-B9A4-49A1-A1AE-0BA85A1AFE45}" srcOrd="1" destOrd="0" parTransId="{CD4F062F-301E-446D-80E3-C7EF687DDBF4}" sibTransId="{8B295696-A8CE-4E34-8E72-6B0197516B65}"/>
    <dgm:cxn modelId="{8D903EA2-43B1-49BF-B897-A5C96EB69854}" srcId="{C0C059E6-6110-40CB-88BE-61A1249657A1}" destId="{CB8AFCC0-CBC9-4980-B910-B8E0D7A42812}" srcOrd="3" destOrd="0" parTransId="{19EA49AB-E9CD-4B94-A154-66486403CB93}" sibTransId="{BAECB157-CAA2-4329-9ED2-D5C8D337C250}"/>
    <dgm:cxn modelId="{0DF1C930-8CBF-4456-99D3-B8D941DE446D}" srcId="{C0C059E6-6110-40CB-88BE-61A1249657A1}" destId="{1860BBC2-EC23-46F0-BCE3-D2B4C1D6E405}" srcOrd="1" destOrd="0" parTransId="{8198A777-DC5D-4816-9284-F5B0AAA9C3B0}" sibTransId="{3EE15835-F8A7-455F-A806-C4ACDF98BF78}"/>
    <dgm:cxn modelId="{D9AB86CA-9D19-46D7-B670-8FE5E8D6377F}" type="presOf" srcId="{9ABE30BC-813E-4045-916E-6366F0C6FDCA}" destId="{700A14CA-7F3A-471D-A8E8-4BD5D1DCFD94}" srcOrd="0" destOrd="0" presId="urn:microsoft.com/office/officeart/2005/8/layout/lProcess2"/>
    <dgm:cxn modelId="{DC1D01CF-E0CF-4033-BD4E-976F85223AAA}" type="presOf" srcId="{118D3A42-1400-40CA-B528-7E64EEA8AC24}" destId="{E15CCFA2-C359-4ECB-BA10-7FEEAD04FA97}" srcOrd="0" destOrd="0" presId="urn:microsoft.com/office/officeart/2005/8/layout/lProcess2"/>
    <dgm:cxn modelId="{E2D2364C-8B7D-48E7-A9EE-88D900979CD3}" srcId="{9ABE30BC-813E-4045-916E-6366F0C6FDCA}" destId="{B16AFE4A-CA26-4446-BB0E-7615764BB1DE}" srcOrd="2" destOrd="0" parTransId="{F1C4438E-B8C3-4827-8609-35A221D50773}" sibTransId="{D3FCEB6B-8E3E-4462-A358-2C542384266E}"/>
    <dgm:cxn modelId="{629E2A24-3F7B-4793-8698-D7D1E9E7BA17}" type="presOf" srcId="{CB8AFCC0-CBC9-4980-B910-B8E0D7A42812}" destId="{004B3799-60FB-46EB-A9FF-0C10407CE9A0}" srcOrd="0" destOrd="0" presId="urn:microsoft.com/office/officeart/2005/8/layout/lProcess2"/>
    <dgm:cxn modelId="{464CB222-35C6-4A01-BF28-807FBEDDEAC1}" srcId="{C0C059E6-6110-40CB-88BE-61A1249657A1}" destId="{87D5F51E-F5CD-46B3-90E9-899025E2A46A}" srcOrd="4" destOrd="0" parTransId="{6FD457E2-1D6C-477C-BAB0-395B6BFE7D33}" sibTransId="{46FA11A7-7390-4E86-B15E-8C2615AD8D0A}"/>
    <dgm:cxn modelId="{ABC60A9B-D03F-40B0-BBE8-658097FF081D}" type="presOf" srcId="{B3A8F458-2D9E-4681-89B9-6AE5596B480B}" destId="{9EC85DF8-4A57-4E13-98F3-ABC42E04C1C1}" srcOrd="0" destOrd="0" presId="urn:microsoft.com/office/officeart/2005/8/layout/lProcess2"/>
    <dgm:cxn modelId="{75036C02-6BED-46F6-B97E-1BE74E9C21D2}" type="presOf" srcId="{118D3A42-1400-40CA-B528-7E64EEA8AC24}" destId="{12B820C5-31E6-403F-8FE9-931EB89492DD}" srcOrd="1" destOrd="0" presId="urn:microsoft.com/office/officeart/2005/8/layout/lProcess2"/>
    <dgm:cxn modelId="{FC41B5C0-F53F-43B7-86B3-1F2367B823D3}" type="presParOf" srcId="{9EC85DF8-4A57-4E13-98F3-ABC42E04C1C1}" destId="{C8CE4FA5-97CD-494E-93B5-FC06A526F22A}" srcOrd="0" destOrd="0" presId="urn:microsoft.com/office/officeart/2005/8/layout/lProcess2"/>
    <dgm:cxn modelId="{69A85DBF-C942-4442-9933-6BF2A78273F2}" type="presParOf" srcId="{C8CE4FA5-97CD-494E-93B5-FC06A526F22A}" destId="{E15CCFA2-C359-4ECB-BA10-7FEEAD04FA97}" srcOrd="0" destOrd="0" presId="urn:microsoft.com/office/officeart/2005/8/layout/lProcess2"/>
    <dgm:cxn modelId="{356CB00E-BAC6-402E-92BB-F738AFAFAAEF}" type="presParOf" srcId="{C8CE4FA5-97CD-494E-93B5-FC06A526F22A}" destId="{12B820C5-31E6-403F-8FE9-931EB89492DD}" srcOrd="1" destOrd="0" presId="urn:microsoft.com/office/officeart/2005/8/layout/lProcess2"/>
    <dgm:cxn modelId="{9FB7C133-C023-4185-86AF-4CBE5D1BCCD0}" type="presParOf" srcId="{C8CE4FA5-97CD-494E-93B5-FC06A526F22A}" destId="{55FB56D3-20AD-41FB-BE33-0621363F0022}" srcOrd="2" destOrd="0" presId="urn:microsoft.com/office/officeart/2005/8/layout/lProcess2"/>
    <dgm:cxn modelId="{0764E49E-6230-41EE-BC9D-6A7D2F782F19}" type="presParOf" srcId="{55FB56D3-20AD-41FB-BE33-0621363F0022}" destId="{DABEB10D-F8C5-45C0-B19B-70A66B12AA19}" srcOrd="0" destOrd="0" presId="urn:microsoft.com/office/officeart/2005/8/layout/lProcess2"/>
    <dgm:cxn modelId="{87DCAD2F-3737-4865-BA29-19C27F2F249F}" type="presParOf" srcId="{DABEB10D-F8C5-45C0-B19B-70A66B12AA19}" destId="{0EBEDB36-A79F-4724-8E54-18661A9A3EFF}" srcOrd="0" destOrd="0" presId="urn:microsoft.com/office/officeart/2005/8/layout/lProcess2"/>
    <dgm:cxn modelId="{2EE1708A-1B82-4FE4-9193-B9109C7853F4}" type="presParOf" srcId="{9EC85DF8-4A57-4E13-98F3-ABC42E04C1C1}" destId="{EBCEABF1-2EA1-476B-B559-5FEE8F08E544}" srcOrd="1" destOrd="0" presId="urn:microsoft.com/office/officeart/2005/8/layout/lProcess2"/>
    <dgm:cxn modelId="{C74C2315-221F-435A-844E-0DED9BC56EFB}" type="presParOf" srcId="{9EC85DF8-4A57-4E13-98F3-ABC42E04C1C1}" destId="{3E373B7F-D411-4704-979D-C213E51310C1}" srcOrd="2" destOrd="0" presId="urn:microsoft.com/office/officeart/2005/8/layout/lProcess2"/>
    <dgm:cxn modelId="{AA304DF1-E6BC-4C6B-98B8-A506B226F85E}" type="presParOf" srcId="{3E373B7F-D411-4704-979D-C213E51310C1}" destId="{D184BC91-A165-4E5D-B3C2-6524EF85EA30}" srcOrd="0" destOrd="0" presId="urn:microsoft.com/office/officeart/2005/8/layout/lProcess2"/>
    <dgm:cxn modelId="{C9B8E655-CF9D-4A92-B276-16DB0EC7B73B}" type="presParOf" srcId="{3E373B7F-D411-4704-979D-C213E51310C1}" destId="{8FEE0C77-0423-407C-8A26-FAC4607EFF9E}" srcOrd="1" destOrd="0" presId="urn:microsoft.com/office/officeart/2005/8/layout/lProcess2"/>
    <dgm:cxn modelId="{D12D6848-F332-49C0-ADF5-3B69F0F73C75}" type="presParOf" srcId="{3E373B7F-D411-4704-979D-C213E51310C1}" destId="{6DEF5751-091A-42AB-B62E-C7EC22E7CF17}" srcOrd="2" destOrd="0" presId="urn:microsoft.com/office/officeart/2005/8/layout/lProcess2"/>
    <dgm:cxn modelId="{3B9A37DC-06BE-4AA9-9BB7-98D7390D764A}" type="presParOf" srcId="{6DEF5751-091A-42AB-B62E-C7EC22E7CF17}" destId="{9782CB92-AE02-48A1-8E28-636079E1F005}" srcOrd="0" destOrd="0" presId="urn:microsoft.com/office/officeart/2005/8/layout/lProcess2"/>
    <dgm:cxn modelId="{10B0E268-1997-4DCF-B037-CC1B9416C1D1}" type="presParOf" srcId="{9782CB92-AE02-48A1-8E28-636079E1F005}" destId="{FF5BA1AD-E5C5-4AB8-B3EB-428703BD133E}" srcOrd="0" destOrd="0" presId="urn:microsoft.com/office/officeart/2005/8/layout/lProcess2"/>
    <dgm:cxn modelId="{731FC743-748A-4018-B1BA-3CE41A61BBCE}" type="presParOf" srcId="{9782CB92-AE02-48A1-8E28-636079E1F005}" destId="{E3F8F1EC-0A76-4BBA-95D1-37E03968B672}" srcOrd="1" destOrd="0" presId="urn:microsoft.com/office/officeart/2005/8/layout/lProcess2"/>
    <dgm:cxn modelId="{8200A344-2D3E-4B83-99EC-2D0A0779E1CC}" type="presParOf" srcId="{9782CB92-AE02-48A1-8E28-636079E1F005}" destId="{57E87B8A-99C2-4895-B7A2-884A6D312E7B}" srcOrd="2" destOrd="0" presId="urn:microsoft.com/office/officeart/2005/8/layout/lProcess2"/>
    <dgm:cxn modelId="{2D5C9C5B-132C-4B38-991F-7E81CD1E639A}" type="presParOf" srcId="{9782CB92-AE02-48A1-8E28-636079E1F005}" destId="{CDF1CD6F-7BC4-425F-AF02-77689CB577E8}" srcOrd="3" destOrd="0" presId="urn:microsoft.com/office/officeart/2005/8/layout/lProcess2"/>
    <dgm:cxn modelId="{FA2EA9DC-466B-47A6-8A7E-0E36B3F27CDA}" type="presParOf" srcId="{9782CB92-AE02-48A1-8E28-636079E1F005}" destId="{63F4F7BB-31A7-4DBF-895C-297F8C1A6054}" srcOrd="4" destOrd="0" presId="urn:microsoft.com/office/officeart/2005/8/layout/lProcess2"/>
    <dgm:cxn modelId="{BF22B8FF-1439-4986-A7C1-DA5F589994A0}" type="presParOf" srcId="{9782CB92-AE02-48A1-8E28-636079E1F005}" destId="{A2800574-6023-4D82-BCAC-25A1768ECB21}" srcOrd="5" destOrd="0" presId="urn:microsoft.com/office/officeart/2005/8/layout/lProcess2"/>
    <dgm:cxn modelId="{B9479A8C-71C4-4B67-99A9-49DAA3BB0AAE}" type="presParOf" srcId="{9782CB92-AE02-48A1-8E28-636079E1F005}" destId="{004B3799-60FB-46EB-A9FF-0C10407CE9A0}" srcOrd="6" destOrd="0" presId="urn:microsoft.com/office/officeart/2005/8/layout/lProcess2"/>
    <dgm:cxn modelId="{AEA322F4-8CA4-4CFB-A49C-D7419579E689}" type="presParOf" srcId="{9782CB92-AE02-48A1-8E28-636079E1F005}" destId="{C8BAAADC-E872-4CE2-B2D3-3148DB70C958}" srcOrd="7" destOrd="0" presId="urn:microsoft.com/office/officeart/2005/8/layout/lProcess2"/>
    <dgm:cxn modelId="{677419F6-638D-4FE8-8F6C-B95FF775979F}" type="presParOf" srcId="{9782CB92-AE02-48A1-8E28-636079E1F005}" destId="{AE532B44-03E7-4876-89D8-AEA31065CEDD}" srcOrd="8" destOrd="0" presId="urn:microsoft.com/office/officeart/2005/8/layout/lProcess2"/>
    <dgm:cxn modelId="{F9A14B8B-5E21-426B-9B12-A68E7C227D98}" type="presParOf" srcId="{9EC85DF8-4A57-4E13-98F3-ABC42E04C1C1}" destId="{CD208E54-8407-4D7D-939D-8EA2AC0AAF2D}" srcOrd="3" destOrd="0" presId="urn:microsoft.com/office/officeart/2005/8/layout/lProcess2"/>
    <dgm:cxn modelId="{29B750A0-063C-4EB0-8C3D-447A0A1A0476}" type="presParOf" srcId="{9EC85DF8-4A57-4E13-98F3-ABC42E04C1C1}" destId="{04B49351-3A2E-42B4-8E8D-644874F56B99}" srcOrd="4" destOrd="0" presId="urn:microsoft.com/office/officeart/2005/8/layout/lProcess2"/>
    <dgm:cxn modelId="{9BF66CF6-05A3-4380-B70E-202946262D99}" type="presParOf" srcId="{04B49351-3A2E-42B4-8E8D-644874F56B99}" destId="{700A14CA-7F3A-471D-A8E8-4BD5D1DCFD94}" srcOrd="0" destOrd="0" presId="urn:microsoft.com/office/officeart/2005/8/layout/lProcess2"/>
    <dgm:cxn modelId="{E18F0BD4-5254-4742-9171-BAA6CE2B35FD}" type="presParOf" srcId="{04B49351-3A2E-42B4-8E8D-644874F56B99}" destId="{3C0F2592-703D-47C0-B98D-4BD8EA9989F3}" srcOrd="1" destOrd="0" presId="urn:microsoft.com/office/officeart/2005/8/layout/lProcess2"/>
    <dgm:cxn modelId="{6CC1759C-670F-475E-AAF3-9B50E0F76189}" type="presParOf" srcId="{04B49351-3A2E-42B4-8E8D-644874F56B99}" destId="{694897C4-E501-44C9-82FC-EA2971CEFF14}" srcOrd="2" destOrd="0" presId="urn:microsoft.com/office/officeart/2005/8/layout/lProcess2"/>
    <dgm:cxn modelId="{3FDEB1E5-D09F-4735-A986-2217B72459A1}" type="presParOf" srcId="{694897C4-E501-44C9-82FC-EA2971CEFF14}" destId="{5D9DD9B1-2B19-4252-94FC-BD68F74ECC5C}" srcOrd="0" destOrd="0" presId="urn:microsoft.com/office/officeart/2005/8/layout/lProcess2"/>
    <dgm:cxn modelId="{0F79F37B-AD6C-478A-AE49-73DE9F4C3284}" type="presParOf" srcId="{5D9DD9B1-2B19-4252-94FC-BD68F74ECC5C}" destId="{AEDD832A-F145-47E7-B345-8D920CB01ADD}" srcOrd="0" destOrd="0" presId="urn:microsoft.com/office/officeart/2005/8/layout/lProcess2"/>
    <dgm:cxn modelId="{770DBB82-ADDF-40A3-AA3F-BBF0C356EA3F}" type="presParOf" srcId="{5D9DD9B1-2B19-4252-94FC-BD68F74ECC5C}" destId="{BA0D08B1-E8E0-45C7-A99F-8DB5BC920357}" srcOrd="1" destOrd="0" presId="urn:microsoft.com/office/officeart/2005/8/layout/lProcess2"/>
    <dgm:cxn modelId="{8C0C7D41-910F-4F1B-AE8F-004DD6B81EE9}" type="presParOf" srcId="{5D9DD9B1-2B19-4252-94FC-BD68F74ECC5C}" destId="{656AE09B-7694-4AFA-8512-F7085DDDC7AC}" srcOrd="2" destOrd="0" presId="urn:microsoft.com/office/officeart/2005/8/layout/lProcess2"/>
    <dgm:cxn modelId="{B4A7C1F9-0C14-4329-943B-BA6BE23F735A}" type="presParOf" srcId="{5D9DD9B1-2B19-4252-94FC-BD68F74ECC5C}" destId="{C0E526C7-399E-4C3D-A5B0-657432A00DA0}" srcOrd="3" destOrd="0" presId="urn:microsoft.com/office/officeart/2005/8/layout/lProcess2"/>
    <dgm:cxn modelId="{612428FA-F9B1-481B-98F5-74D73ACCD3F9}" type="presParOf" srcId="{5D9DD9B1-2B19-4252-94FC-BD68F74ECC5C}" destId="{D33E4137-A596-4E42-A40C-3E51B3F7D1DA}" srcOrd="4" destOrd="0" presId="urn:microsoft.com/office/officeart/2005/8/layout/lProcess2"/>
    <dgm:cxn modelId="{764C7FE9-DDD4-481D-86C2-815CF424A027}" type="presParOf" srcId="{5D9DD9B1-2B19-4252-94FC-BD68F74ECC5C}" destId="{D313FEFF-4FBE-408D-9332-00B97EC53B75}" srcOrd="5" destOrd="0" presId="urn:microsoft.com/office/officeart/2005/8/layout/lProcess2"/>
    <dgm:cxn modelId="{CDFA68DC-A9F0-4942-A2FD-D5EFE34D66E2}" type="presParOf" srcId="{5D9DD9B1-2B19-4252-94FC-BD68F74ECC5C}" destId="{48BAC67E-CB28-43F1-8B53-50AB6D4337E0}" srcOrd="6" destOrd="0" presId="urn:microsoft.com/office/officeart/2005/8/layout/lProcess2"/>
    <dgm:cxn modelId="{86028D99-572C-4F6D-B695-7D3543FAC648}" type="presParOf" srcId="{5D9DD9B1-2B19-4252-94FC-BD68F74ECC5C}" destId="{CE1405D1-3D59-4BB0-9EDB-8F8F40502872}" srcOrd="7" destOrd="0" presId="urn:microsoft.com/office/officeart/2005/8/layout/lProcess2"/>
    <dgm:cxn modelId="{75C92CC9-539F-4676-B861-605C1F4F833D}" type="presParOf" srcId="{5D9DD9B1-2B19-4252-94FC-BD68F74ECC5C}" destId="{62653566-E210-4AD6-9286-C9D9FAB97C5E}" srcOrd="8" destOrd="0" presId="urn:microsoft.com/office/officeart/2005/8/layout/lProcess2"/>
    <dgm:cxn modelId="{510CFE22-DB37-4655-89AB-EF53E99AA0F2}" type="presParOf" srcId="{5D9DD9B1-2B19-4252-94FC-BD68F74ECC5C}" destId="{96F18543-C307-446B-A67C-11DE2D3E80AD}" srcOrd="9" destOrd="0" presId="urn:microsoft.com/office/officeart/2005/8/layout/lProcess2"/>
    <dgm:cxn modelId="{E114EFC3-10B7-401D-8605-9B57F0A4F036}" type="presParOf" srcId="{5D9DD9B1-2B19-4252-94FC-BD68F74ECC5C}" destId="{B7F65B6D-E772-4215-B48F-79D570F3FCB9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3A8F458-2D9E-4681-89B9-6AE5596B480B}" type="doc">
      <dgm:prSet loTypeId="urn:microsoft.com/office/officeart/2005/8/layout/lProcess2" loCatId="list" qsTypeId="urn:microsoft.com/office/officeart/2005/8/quickstyle/3d2#7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18D3A42-1400-40CA-B528-7E64EEA8AC24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smtClean="0">
              <a:solidFill>
                <a:schemeClr val="bg1"/>
              </a:solidFill>
            </a:rPr>
            <a:t>7 – (21) Orientar, acompanhar e cobrar metas de fiscalização de vacinas nas revendas.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48728D-D358-411E-9135-D892B3605BA6}" type="par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0A50F9D-090B-490E-9D82-040B8FCA5DF6}" type="sib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C0C059E6-6110-40CB-88BE-61A1249657A1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smtClean="0">
              <a:solidFill>
                <a:schemeClr val="bg1"/>
              </a:solidFill>
            </a:rPr>
            <a:t>8 – (22) Adequar o formulário de preenchimento dos controles de temperatura das revendas.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74C88E-790D-42EE-AB3A-EC9B645833DB}" type="par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252982B3-0E37-4F71-92E7-7A81B9CA6055}" type="sib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9ABE30BC-813E-4045-916E-6366F0C6FDCA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smtClean="0">
              <a:solidFill>
                <a:schemeClr val="bg1"/>
              </a:solidFill>
            </a:rPr>
            <a:t>9 – (23) Planejar com metas factíveis o recadastramento e georreferenciamento das propriedades.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EB7038-C4AE-4094-A5E9-0B685572FB9E}" type="par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A55D0444-C0C5-4052-982F-885673C32E2D}" type="sib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40897E6A-3879-4FEC-A4F0-80506075FDDE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O formulário utilizado está de acordo com as recomendações do manual de comércio de vacinas contra febre aftosa, acrescido de informações que visa atender as fiscalizações feitas pelo serviço veterinário oficial.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C64E5-46B9-4612-A28A-B44AA0FAA5D5}" type="par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6AFDDEE-836D-423F-8276-A1E0B3DD8C8E}" type="sib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E6597A3E-24FE-46B7-A485-F045A22E72BA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Realizar a integração do sistema </a:t>
          </a:r>
          <a:r>
            <a:rPr lang="pt-BR" sz="1200" dirty="0" err="1" smtClean="0">
              <a:solidFill>
                <a:schemeClr val="bg1"/>
              </a:solidFill>
            </a:rPr>
            <a:t>e-SANIAGRO</a:t>
          </a:r>
          <a:r>
            <a:rPr lang="pt-BR" sz="1200" dirty="0" smtClean="0">
              <a:solidFill>
                <a:schemeClr val="bg1"/>
              </a:solidFill>
            </a:rPr>
            <a:t> com o Cadastro Ambiental </a:t>
          </a:r>
          <a:r>
            <a:rPr lang="pt-BR" sz="1200" dirty="0" err="1" smtClean="0">
              <a:solidFill>
                <a:schemeClr val="bg1"/>
              </a:solidFill>
            </a:rPr>
            <a:t>Rural-CAR</a:t>
          </a:r>
          <a:r>
            <a:rPr lang="pt-BR" sz="1200" dirty="0" smtClean="0">
              <a:solidFill>
                <a:schemeClr val="bg1"/>
              </a:solidFill>
            </a:rPr>
            <a:t>.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B29429-9428-4093-B3CD-04A71077932D}" type="par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B2153F18-C300-4603-BD3E-EE251C9B38EC}" type="sib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197EED-95AE-41D7-A36D-7FDF13A4A393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Elaborar  programação para fiscalização, junto com as unidades locais,  dos estabelecimentos de comércio de produtos de uso veterinário</a:t>
          </a:r>
          <a:r>
            <a:rPr lang="pt-BR" sz="1200" b="0" u="none" dirty="0" smtClean="0">
              <a:solidFill>
                <a:schemeClr val="bg1"/>
              </a:solidFill>
              <a:effectLst/>
            </a:rPr>
            <a:t>. </a:t>
          </a:r>
          <a:r>
            <a:rPr lang="pt-BR" sz="1200" b="1" u="sng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0C7567-9503-457B-A169-39CDE5B13086}" type="sib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D37AE4-E927-4FF2-A30A-AC225EEC2598}" type="par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14639B19-8C22-4AB2-AC49-4BF6E07B49BD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Realização das fiscalizações conforme programação.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003F3A-9E53-4846-824C-FBB59F06602A}" type="parTrans" cxnId="{055DA3C2-62E3-4BD7-908C-2EB103C1FE26}">
      <dgm:prSet/>
      <dgm:spPr/>
      <dgm:t>
        <a:bodyPr/>
        <a:lstStyle/>
        <a:p>
          <a:endParaRPr lang="pt-BR" sz="1200"/>
        </a:p>
      </dgm:t>
    </dgm:pt>
    <dgm:pt modelId="{E2A752BC-74C1-4187-BD87-23D007F5E7B9}" type="sibTrans" cxnId="{055DA3C2-62E3-4BD7-908C-2EB103C1FE26}">
      <dgm:prSet/>
      <dgm:spPr/>
      <dgm:t>
        <a:bodyPr/>
        <a:lstStyle/>
        <a:p>
          <a:endParaRPr lang="pt-BR" sz="1200"/>
        </a:p>
      </dgm:t>
    </dgm:pt>
    <dgm:pt modelId="{ED61E20D-1473-4067-A691-35B382D3B7B7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Estabelecer regulamento que prevê a obrigatoriedade de atualização cadastral anual.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163F80-3672-40AC-91FE-3B5BF0424FFE}" type="parTrans" cxnId="{19F822CF-5452-44CF-A3CE-ED2A6926222B}">
      <dgm:prSet/>
      <dgm:spPr/>
      <dgm:t>
        <a:bodyPr/>
        <a:lstStyle/>
        <a:p>
          <a:endParaRPr lang="pt-BR" sz="1200"/>
        </a:p>
      </dgm:t>
    </dgm:pt>
    <dgm:pt modelId="{0B147BF8-68D1-418F-89A7-6E60CB0C78EB}" type="sibTrans" cxnId="{19F822CF-5452-44CF-A3CE-ED2A6926222B}">
      <dgm:prSet/>
      <dgm:spPr/>
      <dgm:t>
        <a:bodyPr/>
        <a:lstStyle/>
        <a:p>
          <a:endParaRPr lang="pt-BR" sz="1200"/>
        </a:p>
      </dgm:t>
    </dgm:pt>
    <dgm:pt modelId="{89FEE5F9-818C-4B88-8C10-3F9CAD4D235D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Recadastramento de 100% das explorações pecuárias do Estado.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gm:t>
    </dgm:pt>
    <dgm:pt modelId="{EFF24F73-437B-4476-BCBF-996171CC6493}" type="parTrans" cxnId="{4D5EF416-DA8F-47E4-8A33-F5307F7B3258}">
      <dgm:prSet/>
      <dgm:spPr/>
      <dgm:t>
        <a:bodyPr/>
        <a:lstStyle/>
        <a:p>
          <a:endParaRPr lang="pt-BR" sz="1200"/>
        </a:p>
      </dgm:t>
    </dgm:pt>
    <dgm:pt modelId="{4E347A8F-1F67-4CFB-AB49-996407CCE308}" type="sibTrans" cxnId="{4D5EF416-DA8F-47E4-8A33-F5307F7B3258}">
      <dgm:prSet/>
      <dgm:spPr/>
      <dgm:t>
        <a:bodyPr/>
        <a:lstStyle/>
        <a:p>
          <a:endParaRPr lang="pt-BR" sz="1200"/>
        </a:p>
      </dgm:t>
    </dgm:pt>
    <dgm:pt modelId="{9EC85DF8-4A57-4E13-98F3-ABC42E04C1C1}" type="pres">
      <dgm:prSet presAssocID="{B3A8F458-2D9E-4681-89B9-6AE5596B48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8CE4FA5-97CD-494E-93B5-FC06A526F22A}" type="pres">
      <dgm:prSet presAssocID="{118D3A42-1400-40CA-B528-7E64EEA8AC24}" presName="compNode" presStyleCnt="0"/>
      <dgm:spPr/>
    </dgm:pt>
    <dgm:pt modelId="{E15CCFA2-C359-4ECB-BA10-7FEEAD04FA97}" type="pres">
      <dgm:prSet presAssocID="{118D3A42-1400-40CA-B528-7E64EEA8AC24}" presName="aNode" presStyleLbl="bgShp" presStyleIdx="0" presStyleCnt="3"/>
      <dgm:spPr/>
      <dgm:t>
        <a:bodyPr/>
        <a:lstStyle/>
        <a:p>
          <a:endParaRPr lang="pt-BR"/>
        </a:p>
      </dgm:t>
    </dgm:pt>
    <dgm:pt modelId="{12B820C5-31E6-403F-8FE9-931EB89492DD}" type="pres">
      <dgm:prSet presAssocID="{118D3A42-1400-40CA-B528-7E64EEA8AC24}" presName="textNode" presStyleLbl="bgShp" presStyleIdx="0" presStyleCnt="3"/>
      <dgm:spPr/>
      <dgm:t>
        <a:bodyPr/>
        <a:lstStyle/>
        <a:p>
          <a:endParaRPr lang="pt-BR"/>
        </a:p>
      </dgm:t>
    </dgm:pt>
    <dgm:pt modelId="{55FB56D3-20AD-41FB-BE33-0621363F0022}" type="pres">
      <dgm:prSet presAssocID="{118D3A42-1400-40CA-B528-7E64EEA8AC24}" presName="compChildNode" presStyleCnt="0"/>
      <dgm:spPr/>
    </dgm:pt>
    <dgm:pt modelId="{DABEB10D-F8C5-45C0-B19B-70A66B12AA19}" type="pres">
      <dgm:prSet presAssocID="{118D3A42-1400-40CA-B528-7E64EEA8AC24}" presName="theInnerList" presStyleCnt="0"/>
      <dgm:spPr/>
    </dgm:pt>
    <dgm:pt modelId="{0EBEDB36-A79F-4724-8E54-18661A9A3EFF}" type="pres">
      <dgm:prSet presAssocID="{3B197EED-95AE-41D7-A36D-7FDF13A4A393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30DAF5-1AD5-47F9-8121-0FBC21D49D81}" type="pres">
      <dgm:prSet presAssocID="{3B197EED-95AE-41D7-A36D-7FDF13A4A393}" presName="aSpace2" presStyleCnt="0"/>
      <dgm:spPr/>
    </dgm:pt>
    <dgm:pt modelId="{1494E176-D199-439E-9B4D-FF89AF0A3F01}" type="pres">
      <dgm:prSet presAssocID="{14639B19-8C22-4AB2-AC49-4BF6E07B49BD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CEABF1-2EA1-476B-B559-5FEE8F08E544}" type="pres">
      <dgm:prSet presAssocID="{118D3A42-1400-40CA-B528-7E64EEA8AC24}" presName="aSpace" presStyleCnt="0"/>
      <dgm:spPr/>
    </dgm:pt>
    <dgm:pt modelId="{3E373B7F-D411-4704-979D-C213E51310C1}" type="pres">
      <dgm:prSet presAssocID="{C0C059E6-6110-40CB-88BE-61A1249657A1}" presName="compNode" presStyleCnt="0"/>
      <dgm:spPr/>
    </dgm:pt>
    <dgm:pt modelId="{D184BC91-A165-4E5D-B3C2-6524EF85EA30}" type="pres">
      <dgm:prSet presAssocID="{C0C059E6-6110-40CB-88BE-61A1249657A1}" presName="aNode" presStyleLbl="bgShp" presStyleIdx="1" presStyleCnt="3"/>
      <dgm:spPr/>
      <dgm:t>
        <a:bodyPr/>
        <a:lstStyle/>
        <a:p>
          <a:endParaRPr lang="pt-BR"/>
        </a:p>
      </dgm:t>
    </dgm:pt>
    <dgm:pt modelId="{8FEE0C77-0423-407C-8A26-FAC4607EFF9E}" type="pres">
      <dgm:prSet presAssocID="{C0C059E6-6110-40CB-88BE-61A1249657A1}" presName="textNode" presStyleLbl="bgShp" presStyleIdx="1" presStyleCnt="3"/>
      <dgm:spPr/>
      <dgm:t>
        <a:bodyPr/>
        <a:lstStyle/>
        <a:p>
          <a:endParaRPr lang="pt-BR"/>
        </a:p>
      </dgm:t>
    </dgm:pt>
    <dgm:pt modelId="{6DEF5751-091A-42AB-B62E-C7EC22E7CF17}" type="pres">
      <dgm:prSet presAssocID="{C0C059E6-6110-40CB-88BE-61A1249657A1}" presName="compChildNode" presStyleCnt="0"/>
      <dgm:spPr/>
    </dgm:pt>
    <dgm:pt modelId="{9782CB92-AE02-48A1-8E28-636079E1F005}" type="pres">
      <dgm:prSet presAssocID="{C0C059E6-6110-40CB-88BE-61A1249657A1}" presName="theInnerList" presStyleCnt="0"/>
      <dgm:spPr/>
    </dgm:pt>
    <dgm:pt modelId="{FF5BA1AD-E5C5-4AB8-B3EB-428703BD133E}" type="pres">
      <dgm:prSet presAssocID="{40897E6A-3879-4FEC-A4F0-80506075FDDE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208E54-8407-4D7D-939D-8EA2AC0AAF2D}" type="pres">
      <dgm:prSet presAssocID="{C0C059E6-6110-40CB-88BE-61A1249657A1}" presName="aSpace" presStyleCnt="0"/>
      <dgm:spPr/>
    </dgm:pt>
    <dgm:pt modelId="{04B49351-3A2E-42B4-8E8D-644874F56B99}" type="pres">
      <dgm:prSet presAssocID="{9ABE30BC-813E-4045-916E-6366F0C6FDCA}" presName="compNode" presStyleCnt="0"/>
      <dgm:spPr/>
    </dgm:pt>
    <dgm:pt modelId="{700A14CA-7F3A-471D-A8E8-4BD5D1DCFD94}" type="pres">
      <dgm:prSet presAssocID="{9ABE30BC-813E-4045-916E-6366F0C6FDCA}" presName="aNode" presStyleLbl="bgShp" presStyleIdx="2" presStyleCnt="3"/>
      <dgm:spPr/>
      <dgm:t>
        <a:bodyPr/>
        <a:lstStyle/>
        <a:p>
          <a:endParaRPr lang="pt-BR"/>
        </a:p>
      </dgm:t>
    </dgm:pt>
    <dgm:pt modelId="{3C0F2592-703D-47C0-B98D-4BD8EA9989F3}" type="pres">
      <dgm:prSet presAssocID="{9ABE30BC-813E-4045-916E-6366F0C6FDCA}" presName="textNode" presStyleLbl="bgShp" presStyleIdx="2" presStyleCnt="3"/>
      <dgm:spPr/>
      <dgm:t>
        <a:bodyPr/>
        <a:lstStyle/>
        <a:p>
          <a:endParaRPr lang="pt-BR"/>
        </a:p>
      </dgm:t>
    </dgm:pt>
    <dgm:pt modelId="{694897C4-E501-44C9-82FC-EA2971CEFF14}" type="pres">
      <dgm:prSet presAssocID="{9ABE30BC-813E-4045-916E-6366F0C6FDCA}" presName="compChildNode" presStyleCnt="0"/>
      <dgm:spPr/>
    </dgm:pt>
    <dgm:pt modelId="{5D9DD9B1-2B19-4252-94FC-BD68F74ECC5C}" type="pres">
      <dgm:prSet presAssocID="{9ABE30BC-813E-4045-916E-6366F0C6FDCA}" presName="theInnerList" presStyleCnt="0"/>
      <dgm:spPr/>
    </dgm:pt>
    <dgm:pt modelId="{AEDD832A-F145-47E7-B345-8D920CB01ADD}" type="pres">
      <dgm:prSet presAssocID="{E6597A3E-24FE-46B7-A485-F045A22E72BA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0D08B1-E8E0-45C7-A99F-8DB5BC920357}" type="pres">
      <dgm:prSet presAssocID="{E6597A3E-24FE-46B7-A485-F045A22E72BA}" presName="aSpace2" presStyleCnt="0"/>
      <dgm:spPr/>
    </dgm:pt>
    <dgm:pt modelId="{8103FC5E-FFE3-4686-9F12-62C80D1D1145}" type="pres">
      <dgm:prSet presAssocID="{ED61E20D-1473-4067-A691-35B382D3B7B7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FB921BF-8D88-49D1-BF85-31560295D12C}" type="pres">
      <dgm:prSet presAssocID="{ED61E20D-1473-4067-A691-35B382D3B7B7}" presName="aSpace2" presStyleCnt="0"/>
      <dgm:spPr/>
    </dgm:pt>
    <dgm:pt modelId="{23971110-F609-4E85-A957-9CDCDD22463A}" type="pres">
      <dgm:prSet presAssocID="{89FEE5F9-818C-4B88-8C10-3F9CAD4D235D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F42E011-AE5D-4837-986F-67E3F13E0AF4}" type="presOf" srcId="{118D3A42-1400-40CA-B528-7E64EEA8AC24}" destId="{E15CCFA2-C359-4ECB-BA10-7FEEAD04FA97}" srcOrd="0" destOrd="0" presId="urn:microsoft.com/office/officeart/2005/8/layout/lProcess2"/>
    <dgm:cxn modelId="{7E3E511D-2650-4AB0-9D98-A6571EF3C9B3}" type="presOf" srcId="{89FEE5F9-818C-4B88-8C10-3F9CAD4D235D}" destId="{23971110-F609-4E85-A957-9CDCDD22463A}" srcOrd="0" destOrd="0" presId="urn:microsoft.com/office/officeart/2005/8/layout/lProcess2"/>
    <dgm:cxn modelId="{5A1DF3E3-16E5-4101-A1F5-5FC66688A3D1}" type="presOf" srcId="{ED61E20D-1473-4067-A691-35B382D3B7B7}" destId="{8103FC5E-FFE3-4686-9F12-62C80D1D1145}" srcOrd="0" destOrd="0" presId="urn:microsoft.com/office/officeart/2005/8/layout/lProcess2"/>
    <dgm:cxn modelId="{7BDC2CBF-6DD9-4D03-BEC1-46DF831E1B1E}" srcId="{B3A8F458-2D9E-4681-89B9-6AE5596B480B}" destId="{118D3A42-1400-40CA-B528-7E64EEA8AC24}" srcOrd="0" destOrd="0" parTransId="{7E48728D-D358-411E-9135-D892B3605BA6}" sibTransId="{80A50F9D-090B-490E-9D82-040B8FCA5DF6}"/>
    <dgm:cxn modelId="{CE679675-F32B-4F49-BCF0-CA28B473D574}" srcId="{9ABE30BC-813E-4045-916E-6366F0C6FDCA}" destId="{E6597A3E-24FE-46B7-A485-F045A22E72BA}" srcOrd="0" destOrd="0" parTransId="{8FB29429-9428-4093-B3CD-04A71077932D}" sibTransId="{B2153F18-C300-4603-BD3E-EE251C9B38EC}"/>
    <dgm:cxn modelId="{A16B66EE-4E0C-420A-A3FA-D751A8ECF2B5}" srcId="{B3A8F458-2D9E-4681-89B9-6AE5596B480B}" destId="{9ABE30BC-813E-4045-916E-6366F0C6FDCA}" srcOrd="2" destOrd="0" parTransId="{FBEB7038-C4AE-4094-A5E9-0B685572FB9E}" sibTransId="{A55D0444-C0C5-4052-982F-885673C32E2D}"/>
    <dgm:cxn modelId="{A7555340-2080-4792-B6DE-B2E014E146D1}" srcId="{118D3A42-1400-40CA-B528-7E64EEA8AC24}" destId="{3B197EED-95AE-41D7-A36D-7FDF13A4A393}" srcOrd="0" destOrd="0" parTransId="{3BD37AE4-E927-4FF2-A30A-AC225EEC2598}" sibTransId="{5D0C7567-9503-457B-A169-39CDE5B13086}"/>
    <dgm:cxn modelId="{B66B462E-D0C2-401D-AED7-175BF766177F}" type="presOf" srcId="{118D3A42-1400-40CA-B528-7E64EEA8AC24}" destId="{12B820C5-31E6-403F-8FE9-931EB89492DD}" srcOrd="1" destOrd="0" presId="urn:microsoft.com/office/officeart/2005/8/layout/lProcess2"/>
    <dgm:cxn modelId="{6FE6091F-0EDC-4430-8A07-559D4759E27A}" srcId="{C0C059E6-6110-40CB-88BE-61A1249657A1}" destId="{40897E6A-3879-4FEC-A4F0-80506075FDDE}" srcOrd="0" destOrd="0" parTransId="{B61C64E5-46B9-4612-A28A-B44AA0FAA5D5}" sibTransId="{86AFDDEE-836D-423F-8276-A1E0B3DD8C8E}"/>
    <dgm:cxn modelId="{AAA526AD-35EA-48A1-BDBD-B118A0050E42}" type="presOf" srcId="{9ABE30BC-813E-4045-916E-6366F0C6FDCA}" destId="{3C0F2592-703D-47C0-B98D-4BD8EA9989F3}" srcOrd="1" destOrd="0" presId="urn:microsoft.com/office/officeart/2005/8/layout/lProcess2"/>
    <dgm:cxn modelId="{19F822CF-5452-44CF-A3CE-ED2A6926222B}" srcId="{9ABE30BC-813E-4045-916E-6366F0C6FDCA}" destId="{ED61E20D-1473-4067-A691-35B382D3B7B7}" srcOrd="1" destOrd="0" parTransId="{24163F80-3672-40AC-91FE-3B5BF0424FFE}" sibTransId="{0B147BF8-68D1-418F-89A7-6E60CB0C78EB}"/>
    <dgm:cxn modelId="{E38AA366-ED2D-485B-8FDC-AE99918C2736}" type="presOf" srcId="{40897E6A-3879-4FEC-A4F0-80506075FDDE}" destId="{FF5BA1AD-E5C5-4AB8-B3EB-428703BD133E}" srcOrd="0" destOrd="0" presId="urn:microsoft.com/office/officeart/2005/8/layout/lProcess2"/>
    <dgm:cxn modelId="{055DA3C2-62E3-4BD7-908C-2EB103C1FE26}" srcId="{118D3A42-1400-40CA-B528-7E64EEA8AC24}" destId="{14639B19-8C22-4AB2-AC49-4BF6E07B49BD}" srcOrd="1" destOrd="0" parTransId="{65003F3A-9E53-4846-824C-FBB59F06602A}" sibTransId="{E2A752BC-74C1-4187-BD87-23D007F5E7B9}"/>
    <dgm:cxn modelId="{E87C1ADB-D0F5-4AA0-AFDA-A3DACCA0CF04}" type="presOf" srcId="{B3A8F458-2D9E-4681-89B9-6AE5596B480B}" destId="{9EC85DF8-4A57-4E13-98F3-ABC42E04C1C1}" srcOrd="0" destOrd="0" presId="urn:microsoft.com/office/officeart/2005/8/layout/lProcess2"/>
    <dgm:cxn modelId="{AF4C0681-6282-4F90-BB4A-1D285076D139}" srcId="{B3A8F458-2D9E-4681-89B9-6AE5596B480B}" destId="{C0C059E6-6110-40CB-88BE-61A1249657A1}" srcOrd="1" destOrd="0" parTransId="{E974C88E-790D-42EE-AB3A-EC9B645833DB}" sibTransId="{252982B3-0E37-4F71-92E7-7A81B9CA6055}"/>
    <dgm:cxn modelId="{9D0F0C24-5BAB-4E65-8CBC-F8FEEDA04162}" type="presOf" srcId="{C0C059E6-6110-40CB-88BE-61A1249657A1}" destId="{D184BC91-A165-4E5D-B3C2-6524EF85EA30}" srcOrd="0" destOrd="0" presId="urn:microsoft.com/office/officeart/2005/8/layout/lProcess2"/>
    <dgm:cxn modelId="{C1B30AF7-905D-4AA8-864E-EA0BF5E303E8}" type="presOf" srcId="{C0C059E6-6110-40CB-88BE-61A1249657A1}" destId="{8FEE0C77-0423-407C-8A26-FAC4607EFF9E}" srcOrd="1" destOrd="0" presId="urn:microsoft.com/office/officeart/2005/8/layout/lProcess2"/>
    <dgm:cxn modelId="{4FB4DE56-5B1F-4A88-A33A-10DE4B1A79D2}" type="presOf" srcId="{3B197EED-95AE-41D7-A36D-7FDF13A4A393}" destId="{0EBEDB36-A79F-4724-8E54-18661A9A3EFF}" srcOrd="0" destOrd="0" presId="urn:microsoft.com/office/officeart/2005/8/layout/lProcess2"/>
    <dgm:cxn modelId="{02EA631C-A0B3-443A-A985-C22CE6B7D061}" type="presOf" srcId="{E6597A3E-24FE-46B7-A485-F045A22E72BA}" destId="{AEDD832A-F145-47E7-B345-8D920CB01ADD}" srcOrd="0" destOrd="0" presId="urn:microsoft.com/office/officeart/2005/8/layout/lProcess2"/>
    <dgm:cxn modelId="{BB1591F3-E463-4277-88E1-9D59988C6D30}" type="presOf" srcId="{9ABE30BC-813E-4045-916E-6366F0C6FDCA}" destId="{700A14CA-7F3A-471D-A8E8-4BD5D1DCFD94}" srcOrd="0" destOrd="0" presId="urn:microsoft.com/office/officeart/2005/8/layout/lProcess2"/>
    <dgm:cxn modelId="{4D5EF416-DA8F-47E4-8A33-F5307F7B3258}" srcId="{9ABE30BC-813E-4045-916E-6366F0C6FDCA}" destId="{89FEE5F9-818C-4B88-8C10-3F9CAD4D235D}" srcOrd="2" destOrd="0" parTransId="{EFF24F73-437B-4476-BCBF-996171CC6493}" sibTransId="{4E347A8F-1F67-4CFB-AB49-996407CCE308}"/>
    <dgm:cxn modelId="{E97A5B1A-2486-4D09-881B-D770389EF712}" type="presOf" srcId="{14639B19-8C22-4AB2-AC49-4BF6E07B49BD}" destId="{1494E176-D199-439E-9B4D-FF89AF0A3F01}" srcOrd="0" destOrd="0" presId="urn:microsoft.com/office/officeart/2005/8/layout/lProcess2"/>
    <dgm:cxn modelId="{93A510CE-C8FF-4104-85F8-023E0E8CCCEC}" type="presParOf" srcId="{9EC85DF8-4A57-4E13-98F3-ABC42E04C1C1}" destId="{C8CE4FA5-97CD-494E-93B5-FC06A526F22A}" srcOrd="0" destOrd="0" presId="urn:microsoft.com/office/officeart/2005/8/layout/lProcess2"/>
    <dgm:cxn modelId="{E953AA65-05D5-4F17-BD99-85E7A2B9E4C2}" type="presParOf" srcId="{C8CE4FA5-97CD-494E-93B5-FC06A526F22A}" destId="{E15CCFA2-C359-4ECB-BA10-7FEEAD04FA97}" srcOrd="0" destOrd="0" presId="urn:microsoft.com/office/officeart/2005/8/layout/lProcess2"/>
    <dgm:cxn modelId="{87A17657-BA82-430E-A23E-889F9B99FA85}" type="presParOf" srcId="{C8CE4FA5-97CD-494E-93B5-FC06A526F22A}" destId="{12B820C5-31E6-403F-8FE9-931EB89492DD}" srcOrd="1" destOrd="0" presId="urn:microsoft.com/office/officeart/2005/8/layout/lProcess2"/>
    <dgm:cxn modelId="{8308C682-529A-4E86-82A2-641F2DCDEF40}" type="presParOf" srcId="{C8CE4FA5-97CD-494E-93B5-FC06A526F22A}" destId="{55FB56D3-20AD-41FB-BE33-0621363F0022}" srcOrd="2" destOrd="0" presId="urn:microsoft.com/office/officeart/2005/8/layout/lProcess2"/>
    <dgm:cxn modelId="{8448D2DA-FF17-4CAC-A0E2-1E8BA6E6FC78}" type="presParOf" srcId="{55FB56D3-20AD-41FB-BE33-0621363F0022}" destId="{DABEB10D-F8C5-45C0-B19B-70A66B12AA19}" srcOrd="0" destOrd="0" presId="urn:microsoft.com/office/officeart/2005/8/layout/lProcess2"/>
    <dgm:cxn modelId="{A83D614D-0357-4BCF-8253-6D81F0C364FD}" type="presParOf" srcId="{DABEB10D-F8C5-45C0-B19B-70A66B12AA19}" destId="{0EBEDB36-A79F-4724-8E54-18661A9A3EFF}" srcOrd="0" destOrd="0" presId="urn:microsoft.com/office/officeart/2005/8/layout/lProcess2"/>
    <dgm:cxn modelId="{0BE31DCA-6DED-44BC-847D-72589B0DCEE2}" type="presParOf" srcId="{DABEB10D-F8C5-45C0-B19B-70A66B12AA19}" destId="{E430DAF5-1AD5-47F9-8121-0FBC21D49D81}" srcOrd="1" destOrd="0" presId="urn:microsoft.com/office/officeart/2005/8/layout/lProcess2"/>
    <dgm:cxn modelId="{5C54CA73-FBA2-4B17-8D6D-C736FAC2B047}" type="presParOf" srcId="{DABEB10D-F8C5-45C0-B19B-70A66B12AA19}" destId="{1494E176-D199-439E-9B4D-FF89AF0A3F01}" srcOrd="2" destOrd="0" presId="urn:microsoft.com/office/officeart/2005/8/layout/lProcess2"/>
    <dgm:cxn modelId="{4C81A3BF-8AE3-458D-A999-3C6B2FD837C6}" type="presParOf" srcId="{9EC85DF8-4A57-4E13-98F3-ABC42E04C1C1}" destId="{EBCEABF1-2EA1-476B-B559-5FEE8F08E544}" srcOrd="1" destOrd="0" presId="urn:microsoft.com/office/officeart/2005/8/layout/lProcess2"/>
    <dgm:cxn modelId="{1A3B115D-4234-4689-A350-40191C8BB7C8}" type="presParOf" srcId="{9EC85DF8-4A57-4E13-98F3-ABC42E04C1C1}" destId="{3E373B7F-D411-4704-979D-C213E51310C1}" srcOrd="2" destOrd="0" presId="urn:microsoft.com/office/officeart/2005/8/layout/lProcess2"/>
    <dgm:cxn modelId="{7D1C4555-63D5-48DD-A0DB-7982CAF61032}" type="presParOf" srcId="{3E373B7F-D411-4704-979D-C213E51310C1}" destId="{D184BC91-A165-4E5D-B3C2-6524EF85EA30}" srcOrd="0" destOrd="0" presId="urn:microsoft.com/office/officeart/2005/8/layout/lProcess2"/>
    <dgm:cxn modelId="{0B693FF9-377B-4961-B252-94FD38FCEE26}" type="presParOf" srcId="{3E373B7F-D411-4704-979D-C213E51310C1}" destId="{8FEE0C77-0423-407C-8A26-FAC4607EFF9E}" srcOrd="1" destOrd="0" presId="urn:microsoft.com/office/officeart/2005/8/layout/lProcess2"/>
    <dgm:cxn modelId="{4D46C064-370F-42EB-9CAA-1B429743CBE3}" type="presParOf" srcId="{3E373B7F-D411-4704-979D-C213E51310C1}" destId="{6DEF5751-091A-42AB-B62E-C7EC22E7CF17}" srcOrd="2" destOrd="0" presId="urn:microsoft.com/office/officeart/2005/8/layout/lProcess2"/>
    <dgm:cxn modelId="{7C853197-AAE9-4D3A-A2F4-C2190E0074F8}" type="presParOf" srcId="{6DEF5751-091A-42AB-B62E-C7EC22E7CF17}" destId="{9782CB92-AE02-48A1-8E28-636079E1F005}" srcOrd="0" destOrd="0" presId="urn:microsoft.com/office/officeart/2005/8/layout/lProcess2"/>
    <dgm:cxn modelId="{7C5F9339-4B1A-4506-9C1F-84F46D9466FF}" type="presParOf" srcId="{9782CB92-AE02-48A1-8E28-636079E1F005}" destId="{FF5BA1AD-E5C5-4AB8-B3EB-428703BD133E}" srcOrd="0" destOrd="0" presId="urn:microsoft.com/office/officeart/2005/8/layout/lProcess2"/>
    <dgm:cxn modelId="{92A493FD-938D-487D-A4CC-D7326D6DFAF2}" type="presParOf" srcId="{9EC85DF8-4A57-4E13-98F3-ABC42E04C1C1}" destId="{CD208E54-8407-4D7D-939D-8EA2AC0AAF2D}" srcOrd="3" destOrd="0" presId="urn:microsoft.com/office/officeart/2005/8/layout/lProcess2"/>
    <dgm:cxn modelId="{D70DB2A9-22E3-4806-8B3E-A6BA3E214939}" type="presParOf" srcId="{9EC85DF8-4A57-4E13-98F3-ABC42E04C1C1}" destId="{04B49351-3A2E-42B4-8E8D-644874F56B99}" srcOrd="4" destOrd="0" presId="urn:microsoft.com/office/officeart/2005/8/layout/lProcess2"/>
    <dgm:cxn modelId="{A496176C-3EF6-49EB-84FA-DF9DEE023553}" type="presParOf" srcId="{04B49351-3A2E-42B4-8E8D-644874F56B99}" destId="{700A14CA-7F3A-471D-A8E8-4BD5D1DCFD94}" srcOrd="0" destOrd="0" presId="urn:microsoft.com/office/officeart/2005/8/layout/lProcess2"/>
    <dgm:cxn modelId="{70C0820B-CBA9-4068-AA5A-C43485E09076}" type="presParOf" srcId="{04B49351-3A2E-42B4-8E8D-644874F56B99}" destId="{3C0F2592-703D-47C0-B98D-4BD8EA9989F3}" srcOrd="1" destOrd="0" presId="urn:microsoft.com/office/officeart/2005/8/layout/lProcess2"/>
    <dgm:cxn modelId="{0B2EDCE2-D804-4789-93C9-00A7796FE861}" type="presParOf" srcId="{04B49351-3A2E-42B4-8E8D-644874F56B99}" destId="{694897C4-E501-44C9-82FC-EA2971CEFF14}" srcOrd="2" destOrd="0" presId="urn:microsoft.com/office/officeart/2005/8/layout/lProcess2"/>
    <dgm:cxn modelId="{6BA27DB7-6B21-42A2-9A3D-0FB06D23BB58}" type="presParOf" srcId="{694897C4-E501-44C9-82FC-EA2971CEFF14}" destId="{5D9DD9B1-2B19-4252-94FC-BD68F74ECC5C}" srcOrd="0" destOrd="0" presId="urn:microsoft.com/office/officeart/2005/8/layout/lProcess2"/>
    <dgm:cxn modelId="{9A4D6266-FBA2-431B-881B-E1471DA35E09}" type="presParOf" srcId="{5D9DD9B1-2B19-4252-94FC-BD68F74ECC5C}" destId="{AEDD832A-F145-47E7-B345-8D920CB01ADD}" srcOrd="0" destOrd="0" presId="urn:microsoft.com/office/officeart/2005/8/layout/lProcess2"/>
    <dgm:cxn modelId="{C5164FF9-9579-4004-BAAE-06249C8D8D0C}" type="presParOf" srcId="{5D9DD9B1-2B19-4252-94FC-BD68F74ECC5C}" destId="{BA0D08B1-E8E0-45C7-A99F-8DB5BC920357}" srcOrd="1" destOrd="0" presId="urn:microsoft.com/office/officeart/2005/8/layout/lProcess2"/>
    <dgm:cxn modelId="{DD2FD4D9-56F3-4950-8781-AB3BC88632D6}" type="presParOf" srcId="{5D9DD9B1-2B19-4252-94FC-BD68F74ECC5C}" destId="{8103FC5E-FFE3-4686-9F12-62C80D1D1145}" srcOrd="2" destOrd="0" presId="urn:microsoft.com/office/officeart/2005/8/layout/lProcess2"/>
    <dgm:cxn modelId="{CF29E2FA-014A-4734-9BD9-DAF502BA8750}" type="presParOf" srcId="{5D9DD9B1-2B19-4252-94FC-BD68F74ECC5C}" destId="{AFB921BF-8D88-49D1-BF85-31560295D12C}" srcOrd="3" destOrd="0" presId="urn:microsoft.com/office/officeart/2005/8/layout/lProcess2"/>
    <dgm:cxn modelId="{5858A383-FFE6-43D5-B624-74A819313EFB}" type="presParOf" srcId="{5D9DD9B1-2B19-4252-94FC-BD68F74ECC5C}" destId="{23971110-F609-4E85-A957-9CDCDD22463A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3A8F458-2D9E-4681-89B9-6AE5596B480B}" type="doc">
      <dgm:prSet loTypeId="urn:microsoft.com/office/officeart/2005/8/layout/lProcess2" loCatId="list" qsTypeId="urn:microsoft.com/office/officeart/2005/8/quickstyle/3d2#8" qsCatId="3D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118D3A42-1400-40CA-B528-7E64EEA8AC24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smtClean="0">
              <a:solidFill>
                <a:schemeClr val="bg1"/>
              </a:solidFill>
            </a:rPr>
            <a:t>10 – (24) Adequar os critérios e definição de propriedades de risco para as diferentes enfermidades, mantê-las atualizadas e disponibilizá-las no sistema para amplo acesso.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48728D-D358-411E-9135-D892B3605BA6}" type="par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0A50F9D-090B-490E-9D82-040B8FCA5DF6}" type="sibTrans" cxnId="{7BDC2CBF-6DD9-4D03-BEC1-46DF831E1B1E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C0C059E6-6110-40CB-88BE-61A1249657A1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</a:rPr>
            <a:t>11 – (25) Orientar a aplicação dos critérios de riscos para uma vigilância efetiva para as diferentes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74C88E-790D-42EE-AB3A-EC9B645833DB}" type="par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252982B3-0E37-4F71-92E7-7A81B9CA6055}" type="sibTrans" cxnId="{AF4C0681-6282-4F90-BB4A-1D285076D139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9ABE30BC-813E-4045-916E-6366F0C6FDCA}">
      <dgm:prSet phldrT="[Texto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pt-BR" sz="1200" b="1" dirty="0" smtClean="0">
              <a:solidFill>
                <a:schemeClr val="bg1"/>
              </a:solidFill>
            </a:rPr>
            <a:t>12 – (26) Incentivar e fomentar as reuniões periódicas do </a:t>
          </a:r>
          <a:r>
            <a:rPr lang="pt-BR" sz="1200" b="1" dirty="0" err="1" smtClean="0">
              <a:solidFill>
                <a:schemeClr val="bg1"/>
              </a:solidFill>
            </a:rPr>
            <a:t>Gease</a:t>
          </a:r>
          <a:r>
            <a:rPr lang="pt-BR" sz="1200" b="1" dirty="0" smtClean="0">
              <a:solidFill>
                <a:schemeClr val="bg1"/>
              </a:solidFill>
            </a:rPr>
            <a:t>.</a:t>
          </a:r>
          <a:endParaRPr lang="pt-BR"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EB7038-C4AE-4094-A5E9-0B685572FB9E}" type="par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A55D0444-C0C5-4052-982F-885673C32E2D}" type="sibTrans" cxnId="{A16B66EE-4E0C-420A-A3FA-D751A8ECF2B5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40897E6A-3879-4FEC-A4F0-80506075FDDE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Elaborar Manuais de orientações e padronizar ações de vigilância para as diferentes espécies. Estabelecer prioridade nas ações quando houver a caracterização de risco sanitário.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1C64E5-46B9-4612-A28A-B44AA0FAA5D5}" type="par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86AFDDEE-836D-423F-8276-A1E0B3DD8C8E}" type="sibTrans" cxnId="{6FE6091F-0EDC-4430-8A07-559D4759E27A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E6597A3E-24FE-46B7-A485-F045A22E72BA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Nomear os membros do GEASE através de Decreto</a:t>
          </a:r>
          <a:r>
            <a:rPr lang="pt-BR" sz="1200" b="0" u="none" dirty="0" smtClean="0">
              <a:solidFill>
                <a:schemeClr val="bg1"/>
              </a:solidFill>
              <a:effectLst/>
            </a:rPr>
            <a:t>. 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B29429-9428-4093-B3CD-04A71077932D}" type="par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B2153F18-C300-4603-BD3E-EE251C9B38EC}" type="sibTrans" cxnId="{CE679675-F32B-4F49-BCF0-CA28B473D574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197EED-95AE-41D7-A36D-7FDF13A4A393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Elaboração e publicação de Instrução de Serviço com os critérios e definição de propriedades de riscos para todas espécies; </a:t>
          </a:r>
          <a:r>
            <a:rPr lang="pt-BR" sz="1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</a:t>
          </a:r>
          <a:endParaRPr lang="pt-BR" sz="1200" b="1" u="sng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0C7567-9503-457B-A169-39CDE5B13086}" type="sib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3BD37AE4-E927-4FF2-A30A-AC225EEC2598}" type="parTrans" cxnId="{A7555340-2080-4792-B6DE-B2E014E146D1}">
      <dgm:prSet/>
      <dgm:spPr/>
      <dgm:t>
        <a:bodyPr/>
        <a:lstStyle/>
        <a:p>
          <a:endParaRPr lang="pt-BR" sz="1200">
            <a:solidFill>
              <a:schemeClr val="bg1"/>
            </a:solidFill>
          </a:endParaRPr>
        </a:p>
      </dgm:t>
    </dgm:pt>
    <dgm:pt modelId="{4EB224C6-05A8-4393-B006-E263D76CEED9}">
      <dgm:prSet custT="1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- Elaborar cronograma de ciclo de reuniões com a participação dos membros</a:t>
          </a:r>
          <a:r>
            <a:rPr lang="pt-BR" sz="1200" b="0" u="none" dirty="0" smtClean="0">
              <a:solidFill>
                <a:schemeClr val="bg1"/>
              </a:solidFill>
              <a:effectLst/>
            </a:rPr>
            <a:t>. </a:t>
          </a:r>
          <a:r>
            <a:rPr lang="pt-BR" sz="1200" b="1" u="sng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dirty="0">
            <a:solidFill>
              <a:schemeClr val="accent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A33525-83C6-4734-8DF7-BA8F98A54EE7}" type="parTrans" cxnId="{CADD90F0-4D9E-41A3-8007-CF425A631A3E}">
      <dgm:prSet/>
      <dgm:spPr/>
      <dgm:t>
        <a:bodyPr/>
        <a:lstStyle/>
        <a:p>
          <a:endParaRPr lang="pt-BR" sz="1200"/>
        </a:p>
      </dgm:t>
    </dgm:pt>
    <dgm:pt modelId="{C32BEE13-9767-4E77-A719-EFF14441027F}" type="sibTrans" cxnId="{CADD90F0-4D9E-41A3-8007-CF425A631A3E}">
      <dgm:prSet/>
      <dgm:spPr/>
      <dgm:t>
        <a:bodyPr/>
        <a:lstStyle/>
        <a:p>
          <a:endParaRPr lang="pt-BR" sz="1200"/>
        </a:p>
      </dgm:t>
    </dgm:pt>
    <dgm:pt modelId="{9EC85DF8-4A57-4E13-98F3-ABC42E04C1C1}" type="pres">
      <dgm:prSet presAssocID="{B3A8F458-2D9E-4681-89B9-6AE5596B480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8CE4FA5-97CD-494E-93B5-FC06A526F22A}" type="pres">
      <dgm:prSet presAssocID="{118D3A42-1400-40CA-B528-7E64EEA8AC24}" presName="compNode" presStyleCnt="0"/>
      <dgm:spPr/>
    </dgm:pt>
    <dgm:pt modelId="{E15CCFA2-C359-4ECB-BA10-7FEEAD04FA97}" type="pres">
      <dgm:prSet presAssocID="{118D3A42-1400-40CA-B528-7E64EEA8AC24}" presName="aNode" presStyleLbl="bgShp" presStyleIdx="0" presStyleCnt="3"/>
      <dgm:spPr/>
      <dgm:t>
        <a:bodyPr/>
        <a:lstStyle/>
        <a:p>
          <a:endParaRPr lang="pt-BR"/>
        </a:p>
      </dgm:t>
    </dgm:pt>
    <dgm:pt modelId="{12B820C5-31E6-403F-8FE9-931EB89492DD}" type="pres">
      <dgm:prSet presAssocID="{118D3A42-1400-40CA-B528-7E64EEA8AC24}" presName="textNode" presStyleLbl="bgShp" presStyleIdx="0" presStyleCnt="3"/>
      <dgm:spPr/>
      <dgm:t>
        <a:bodyPr/>
        <a:lstStyle/>
        <a:p>
          <a:endParaRPr lang="pt-BR"/>
        </a:p>
      </dgm:t>
    </dgm:pt>
    <dgm:pt modelId="{55FB56D3-20AD-41FB-BE33-0621363F0022}" type="pres">
      <dgm:prSet presAssocID="{118D3A42-1400-40CA-B528-7E64EEA8AC24}" presName="compChildNode" presStyleCnt="0"/>
      <dgm:spPr/>
    </dgm:pt>
    <dgm:pt modelId="{DABEB10D-F8C5-45C0-B19B-70A66B12AA19}" type="pres">
      <dgm:prSet presAssocID="{118D3A42-1400-40CA-B528-7E64EEA8AC24}" presName="theInnerList" presStyleCnt="0"/>
      <dgm:spPr/>
    </dgm:pt>
    <dgm:pt modelId="{0EBEDB36-A79F-4724-8E54-18661A9A3EFF}" type="pres">
      <dgm:prSet presAssocID="{3B197EED-95AE-41D7-A36D-7FDF13A4A393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CEABF1-2EA1-476B-B559-5FEE8F08E544}" type="pres">
      <dgm:prSet presAssocID="{118D3A42-1400-40CA-B528-7E64EEA8AC24}" presName="aSpace" presStyleCnt="0"/>
      <dgm:spPr/>
    </dgm:pt>
    <dgm:pt modelId="{3E373B7F-D411-4704-979D-C213E51310C1}" type="pres">
      <dgm:prSet presAssocID="{C0C059E6-6110-40CB-88BE-61A1249657A1}" presName="compNode" presStyleCnt="0"/>
      <dgm:spPr/>
    </dgm:pt>
    <dgm:pt modelId="{D184BC91-A165-4E5D-B3C2-6524EF85EA30}" type="pres">
      <dgm:prSet presAssocID="{C0C059E6-6110-40CB-88BE-61A1249657A1}" presName="aNode" presStyleLbl="bgShp" presStyleIdx="1" presStyleCnt="3"/>
      <dgm:spPr/>
      <dgm:t>
        <a:bodyPr/>
        <a:lstStyle/>
        <a:p>
          <a:endParaRPr lang="pt-BR"/>
        </a:p>
      </dgm:t>
    </dgm:pt>
    <dgm:pt modelId="{8FEE0C77-0423-407C-8A26-FAC4607EFF9E}" type="pres">
      <dgm:prSet presAssocID="{C0C059E6-6110-40CB-88BE-61A1249657A1}" presName="textNode" presStyleLbl="bgShp" presStyleIdx="1" presStyleCnt="3"/>
      <dgm:spPr/>
      <dgm:t>
        <a:bodyPr/>
        <a:lstStyle/>
        <a:p>
          <a:endParaRPr lang="pt-BR"/>
        </a:p>
      </dgm:t>
    </dgm:pt>
    <dgm:pt modelId="{6DEF5751-091A-42AB-B62E-C7EC22E7CF17}" type="pres">
      <dgm:prSet presAssocID="{C0C059E6-6110-40CB-88BE-61A1249657A1}" presName="compChildNode" presStyleCnt="0"/>
      <dgm:spPr/>
    </dgm:pt>
    <dgm:pt modelId="{9782CB92-AE02-48A1-8E28-636079E1F005}" type="pres">
      <dgm:prSet presAssocID="{C0C059E6-6110-40CB-88BE-61A1249657A1}" presName="theInnerList" presStyleCnt="0"/>
      <dgm:spPr/>
    </dgm:pt>
    <dgm:pt modelId="{FF5BA1AD-E5C5-4AB8-B3EB-428703BD133E}" type="pres">
      <dgm:prSet presAssocID="{40897E6A-3879-4FEC-A4F0-80506075FDDE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208E54-8407-4D7D-939D-8EA2AC0AAF2D}" type="pres">
      <dgm:prSet presAssocID="{C0C059E6-6110-40CB-88BE-61A1249657A1}" presName="aSpace" presStyleCnt="0"/>
      <dgm:spPr/>
    </dgm:pt>
    <dgm:pt modelId="{04B49351-3A2E-42B4-8E8D-644874F56B99}" type="pres">
      <dgm:prSet presAssocID="{9ABE30BC-813E-4045-916E-6366F0C6FDCA}" presName="compNode" presStyleCnt="0"/>
      <dgm:spPr/>
    </dgm:pt>
    <dgm:pt modelId="{700A14CA-7F3A-471D-A8E8-4BD5D1DCFD94}" type="pres">
      <dgm:prSet presAssocID="{9ABE30BC-813E-4045-916E-6366F0C6FDCA}" presName="aNode" presStyleLbl="bgShp" presStyleIdx="2" presStyleCnt="3"/>
      <dgm:spPr/>
      <dgm:t>
        <a:bodyPr/>
        <a:lstStyle/>
        <a:p>
          <a:endParaRPr lang="pt-BR"/>
        </a:p>
      </dgm:t>
    </dgm:pt>
    <dgm:pt modelId="{3C0F2592-703D-47C0-B98D-4BD8EA9989F3}" type="pres">
      <dgm:prSet presAssocID="{9ABE30BC-813E-4045-916E-6366F0C6FDCA}" presName="textNode" presStyleLbl="bgShp" presStyleIdx="2" presStyleCnt="3"/>
      <dgm:spPr/>
      <dgm:t>
        <a:bodyPr/>
        <a:lstStyle/>
        <a:p>
          <a:endParaRPr lang="pt-BR"/>
        </a:p>
      </dgm:t>
    </dgm:pt>
    <dgm:pt modelId="{694897C4-E501-44C9-82FC-EA2971CEFF14}" type="pres">
      <dgm:prSet presAssocID="{9ABE30BC-813E-4045-916E-6366F0C6FDCA}" presName="compChildNode" presStyleCnt="0"/>
      <dgm:spPr/>
    </dgm:pt>
    <dgm:pt modelId="{5D9DD9B1-2B19-4252-94FC-BD68F74ECC5C}" type="pres">
      <dgm:prSet presAssocID="{9ABE30BC-813E-4045-916E-6366F0C6FDCA}" presName="theInnerList" presStyleCnt="0"/>
      <dgm:spPr/>
    </dgm:pt>
    <dgm:pt modelId="{AEDD832A-F145-47E7-B345-8D920CB01ADD}" type="pres">
      <dgm:prSet presAssocID="{E6597A3E-24FE-46B7-A485-F045A22E72BA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A0D08B1-E8E0-45C7-A99F-8DB5BC920357}" type="pres">
      <dgm:prSet presAssocID="{E6597A3E-24FE-46B7-A485-F045A22E72BA}" presName="aSpace2" presStyleCnt="0"/>
      <dgm:spPr/>
    </dgm:pt>
    <dgm:pt modelId="{90075AE3-63D0-41B5-BF78-7D9BFEA4C8F6}" type="pres">
      <dgm:prSet presAssocID="{4EB224C6-05A8-4393-B006-E263D76CEED9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E679675-F32B-4F49-BCF0-CA28B473D574}" srcId="{9ABE30BC-813E-4045-916E-6366F0C6FDCA}" destId="{E6597A3E-24FE-46B7-A485-F045A22E72BA}" srcOrd="0" destOrd="0" parTransId="{8FB29429-9428-4093-B3CD-04A71077932D}" sibTransId="{B2153F18-C300-4603-BD3E-EE251C9B38EC}"/>
    <dgm:cxn modelId="{419898D9-A43E-467F-9C27-8288B39E21B2}" type="presOf" srcId="{9ABE30BC-813E-4045-916E-6366F0C6FDCA}" destId="{3C0F2592-703D-47C0-B98D-4BD8EA9989F3}" srcOrd="1" destOrd="0" presId="urn:microsoft.com/office/officeart/2005/8/layout/lProcess2"/>
    <dgm:cxn modelId="{6FE6091F-0EDC-4430-8A07-559D4759E27A}" srcId="{C0C059E6-6110-40CB-88BE-61A1249657A1}" destId="{40897E6A-3879-4FEC-A4F0-80506075FDDE}" srcOrd="0" destOrd="0" parTransId="{B61C64E5-46B9-4612-A28A-B44AA0FAA5D5}" sibTransId="{86AFDDEE-836D-423F-8276-A1E0B3DD8C8E}"/>
    <dgm:cxn modelId="{AF4C0681-6282-4F90-BB4A-1D285076D139}" srcId="{B3A8F458-2D9E-4681-89B9-6AE5596B480B}" destId="{C0C059E6-6110-40CB-88BE-61A1249657A1}" srcOrd="1" destOrd="0" parTransId="{E974C88E-790D-42EE-AB3A-EC9B645833DB}" sibTransId="{252982B3-0E37-4F71-92E7-7A81B9CA6055}"/>
    <dgm:cxn modelId="{48C7FE01-1707-4ED2-B6DB-58B62A674618}" type="presOf" srcId="{9ABE30BC-813E-4045-916E-6366F0C6FDCA}" destId="{700A14CA-7F3A-471D-A8E8-4BD5D1DCFD94}" srcOrd="0" destOrd="0" presId="urn:microsoft.com/office/officeart/2005/8/layout/lProcess2"/>
    <dgm:cxn modelId="{D103C55B-96C8-4A8E-9D81-EEA1D30C254E}" type="presOf" srcId="{E6597A3E-24FE-46B7-A485-F045A22E72BA}" destId="{AEDD832A-F145-47E7-B345-8D920CB01ADD}" srcOrd="0" destOrd="0" presId="urn:microsoft.com/office/officeart/2005/8/layout/lProcess2"/>
    <dgm:cxn modelId="{05AFC994-0125-43AE-9900-09FE78A1CE4F}" type="presOf" srcId="{B3A8F458-2D9E-4681-89B9-6AE5596B480B}" destId="{9EC85DF8-4A57-4E13-98F3-ABC42E04C1C1}" srcOrd="0" destOrd="0" presId="urn:microsoft.com/office/officeart/2005/8/layout/lProcess2"/>
    <dgm:cxn modelId="{A7555340-2080-4792-B6DE-B2E014E146D1}" srcId="{118D3A42-1400-40CA-B528-7E64EEA8AC24}" destId="{3B197EED-95AE-41D7-A36D-7FDF13A4A393}" srcOrd="0" destOrd="0" parTransId="{3BD37AE4-E927-4FF2-A30A-AC225EEC2598}" sibTransId="{5D0C7567-9503-457B-A169-39CDE5B13086}"/>
    <dgm:cxn modelId="{300AA2AC-7290-461B-A475-C32418A73AD6}" type="presOf" srcId="{3B197EED-95AE-41D7-A36D-7FDF13A4A393}" destId="{0EBEDB36-A79F-4724-8E54-18661A9A3EFF}" srcOrd="0" destOrd="0" presId="urn:microsoft.com/office/officeart/2005/8/layout/lProcess2"/>
    <dgm:cxn modelId="{08AA3572-09F9-42A8-ACBE-7C7663082020}" type="presOf" srcId="{40897E6A-3879-4FEC-A4F0-80506075FDDE}" destId="{FF5BA1AD-E5C5-4AB8-B3EB-428703BD133E}" srcOrd="0" destOrd="0" presId="urn:microsoft.com/office/officeart/2005/8/layout/lProcess2"/>
    <dgm:cxn modelId="{1BBA8036-D091-4B46-8A9A-ED9B66C49DA5}" type="presOf" srcId="{118D3A42-1400-40CA-B528-7E64EEA8AC24}" destId="{12B820C5-31E6-403F-8FE9-931EB89492DD}" srcOrd="1" destOrd="0" presId="urn:microsoft.com/office/officeart/2005/8/layout/lProcess2"/>
    <dgm:cxn modelId="{66072146-563E-48E9-BE56-89A4184436A1}" type="presOf" srcId="{C0C059E6-6110-40CB-88BE-61A1249657A1}" destId="{8FEE0C77-0423-407C-8A26-FAC4607EFF9E}" srcOrd="1" destOrd="0" presId="urn:microsoft.com/office/officeart/2005/8/layout/lProcess2"/>
    <dgm:cxn modelId="{A16B66EE-4E0C-420A-A3FA-D751A8ECF2B5}" srcId="{B3A8F458-2D9E-4681-89B9-6AE5596B480B}" destId="{9ABE30BC-813E-4045-916E-6366F0C6FDCA}" srcOrd="2" destOrd="0" parTransId="{FBEB7038-C4AE-4094-A5E9-0B685572FB9E}" sibTransId="{A55D0444-C0C5-4052-982F-885673C32E2D}"/>
    <dgm:cxn modelId="{CADD90F0-4D9E-41A3-8007-CF425A631A3E}" srcId="{9ABE30BC-813E-4045-916E-6366F0C6FDCA}" destId="{4EB224C6-05A8-4393-B006-E263D76CEED9}" srcOrd="1" destOrd="0" parTransId="{54A33525-83C6-4734-8DF7-BA8F98A54EE7}" sibTransId="{C32BEE13-9767-4E77-A719-EFF14441027F}"/>
    <dgm:cxn modelId="{9ABD3A46-5B68-476D-8E65-29B252CBDC42}" type="presOf" srcId="{118D3A42-1400-40CA-B528-7E64EEA8AC24}" destId="{E15CCFA2-C359-4ECB-BA10-7FEEAD04FA97}" srcOrd="0" destOrd="0" presId="urn:microsoft.com/office/officeart/2005/8/layout/lProcess2"/>
    <dgm:cxn modelId="{F1EEF0CF-2CCA-4EBB-B9D8-9A9EA0009745}" type="presOf" srcId="{C0C059E6-6110-40CB-88BE-61A1249657A1}" destId="{D184BC91-A165-4E5D-B3C2-6524EF85EA30}" srcOrd="0" destOrd="0" presId="urn:microsoft.com/office/officeart/2005/8/layout/lProcess2"/>
    <dgm:cxn modelId="{316BA578-F49E-4324-9290-149448D95C90}" type="presOf" srcId="{4EB224C6-05A8-4393-B006-E263D76CEED9}" destId="{90075AE3-63D0-41B5-BF78-7D9BFEA4C8F6}" srcOrd="0" destOrd="0" presId="urn:microsoft.com/office/officeart/2005/8/layout/lProcess2"/>
    <dgm:cxn modelId="{7BDC2CBF-6DD9-4D03-BEC1-46DF831E1B1E}" srcId="{B3A8F458-2D9E-4681-89B9-6AE5596B480B}" destId="{118D3A42-1400-40CA-B528-7E64EEA8AC24}" srcOrd="0" destOrd="0" parTransId="{7E48728D-D358-411E-9135-D892B3605BA6}" sibTransId="{80A50F9D-090B-490E-9D82-040B8FCA5DF6}"/>
    <dgm:cxn modelId="{2A32F676-C197-4931-99A5-20D387A23E50}" type="presParOf" srcId="{9EC85DF8-4A57-4E13-98F3-ABC42E04C1C1}" destId="{C8CE4FA5-97CD-494E-93B5-FC06A526F22A}" srcOrd="0" destOrd="0" presId="urn:microsoft.com/office/officeart/2005/8/layout/lProcess2"/>
    <dgm:cxn modelId="{05BD4824-2F2F-4832-8690-7AF47D8EFFE8}" type="presParOf" srcId="{C8CE4FA5-97CD-494E-93B5-FC06A526F22A}" destId="{E15CCFA2-C359-4ECB-BA10-7FEEAD04FA97}" srcOrd="0" destOrd="0" presId="urn:microsoft.com/office/officeart/2005/8/layout/lProcess2"/>
    <dgm:cxn modelId="{27B2C164-0058-4691-88D3-A0C5E7482271}" type="presParOf" srcId="{C8CE4FA5-97CD-494E-93B5-FC06A526F22A}" destId="{12B820C5-31E6-403F-8FE9-931EB89492DD}" srcOrd="1" destOrd="0" presId="urn:microsoft.com/office/officeart/2005/8/layout/lProcess2"/>
    <dgm:cxn modelId="{7814D9D3-7478-4F17-BFA3-771339A2ADEE}" type="presParOf" srcId="{C8CE4FA5-97CD-494E-93B5-FC06A526F22A}" destId="{55FB56D3-20AD-41FB-BE33-0621363F0022}" srcOrd="2" destOrd="0" presId="urn:microsoft.com/office/officeart/2005/8/layout/lProcess2"/>
    <dgm:cxn modelId="{8745382B-CF6A-47AE-B6DF-0127BB5F25A9}" type="presParOf" srcId="{55FB56D3-20AD-41FB-BE33-0621363F0022}" destId="{DABEB10D-F8C5-45C0-B19B-70A66B12AA19}" srcOrd="0" destOrd="0" presId="urn:microsoft.com/office/officeart/2005/8/layout/lProcess2"/>
    <dgm:cxn modelId="{B68996D7-602A-4B81-BA11-DEC8F71FD3B8}" type="presParOf" srcId="{DABEB10D-F8C5-45C0-B19B-70A66B12AA19}" destId="{0EBEDB36-A79F-4724-8E54-18661A9A3EFF}" srcOrd="0" destOrd="0" presId="urn:microsoft.com/office/officeart/2005/8/layout/lProcess2"/>
    <dgm:cxn modelId="{688F399A-4F21-42C3-93DF-FAF6F035127A}" type="presParOf" srcId="{9EC85DF8-4A57-4E13-98F3-ABC42E04C1C1}" destId="{EBCEABF1-2EA1-476B-B559-5FEE8F08E544}" srcOrd="1" destOrd="0" presId="urn:microsoft.com/office/officeart/2005/8/layout/lProcess2"/>
    <dgm:cxn modelId="{E62FAC6C-D62A-460D-9C47-524A96757B1A}" type="presParOf" srcId="{9EC85DF8-4A57-4E13-98F3-ABC42E04C1C1}" destId="{3E373B7F-D411-4704-979D-C213E51310C1}" srcOrd="2" destOrd="0" presId="urn:microsoft.com/office/officeart/2005/8/layout/lProcess2"/>
    <dgm:cxn modelId="{024F9E75-D0B0-45EC-A98E-00BAD2B0AF2A}" type="presParOf" srcId="{3E373B7F-D411-4704-979D-C213E51310C1}" destId="{D184BC91-A165-4E5D-B3C2-6524EF85EA30}" srcOrd="0" destOrd="0" presId="urn:microsoft.com/office/officeart/2005/8/layout/lProcess2"/>
    <dgm:cxn modelId="{12F93929-A7E9-412C-B3F1-5AEB2537EFBD}" type="presParOf" srcId="{3E373B7F-D411-4704-979D-C213E51310C1}" destId="{8FEE0C77-0423-407C-8A26-FAC4607EFF9E}" srcOrd="1" destOrd="0" presId="urn:microsoft.com/office/officeart/2005/8/layout/lProcess2"/>
    <dgm:cxn modelId="{8A820B3C-BACA-4369-AD49-C5F0D4163FB1}" type="presParOf" srcId="{3E373B7F-D411-4704-979D-C213E51310C1}" destId="{6DEF5751-091A-42AB-B62E-C7EC22E7CF17}" srcOrd="2" destOrd="0" presId="urn:microsoft.com/office/officeart/2005/8/layout/lProcess2"/>
    <dgm:cxn modelId="{2A0495EC-3856-4023-A9EC-413F50956234}" type="presParOf" srcId="{6DEF5751-091A-42AB-B62E-C7EC22E7CF17}" destId="{9782CB92-AE02-48A1-8E28-636079E1F005}" srcOrd="0" destOrd="0" presId="urn:microsoft.com/office/officeart/2005/8/layout/lProcess2"/>
    <dgm:cxn modelId="{2554A073-BED2-4423-B4F8-5B15C67C55EA}" type="presParOf" srcId="{9782CB92-AE02-48A1-8E28-636079E1F005}" destId="{FF5BA1AD-E5C5-4AB8-B3EB-428703BD133E}" srcOrd="0" destOrd="0" presId="urn:microsoft.com/office/officeart/2005/8/layout/lProcess2"/>
    <dgm:cxn modelId="{9DC85CD5-7F73-466F-B84A-345D422F9972}" type="presParOf" srcId="{9EC85DF8-4A57-4E13-98F3-ABC42E04C1C1}" destId="{CD208E54-8407-4D7D-939D-8EA2AC0AAF2D}" srcOrd="3" destOrd="0" presId="urn:microsoft.com/office/officeart/2005/8/layout/lProcess2"/>
    <dgm:cxn modelId="{9B2DD953-EBAA-46D7-967F-EFE8278EF411}" type="presParOf" srcId="{9EC85DF8-4A57-4E13-98F3-ABC42E04C1C1}" destId="{04B49351-3A2E-42B4-8E8D-644874F56B99}" srcOrd="4" destOrd="0" presId="urn:microsoft.com/office/officeart/2005/8/layout/lProcess2"/>
    <dgm:cxn modelId="{BEAC45F7-2F61-4821-9C98-729BE3CFF44D}" type="presParOf" srcId="{04B49351-3A2E-42B4-8E8D-644874F56B99}" destId="{700A14CA-7F3A-471D-A8E8-4BD5D1DCFD94}" srcOrd="0" destOrd="0" presId="urn:microsoft.com/office/officeart/2005/8/layout/lProcess2"/>
    <dgm:cxn modelId="{2F4DB444-E94F-45DA-ADA6-E68F66F835A1}" type="presParOf" srcId="{04B49351-3A2E-42B4-8E8D-644874F56B99}" destId="{3C0F2592-703D-47C0-B98D-4BD8EA9989F3}" srcOrd="1" destOrd="0" presId="urn:microsoft.com/office/officeart/2005/8/layout/lProcess2"/>
    <dgm:cxn modelId="{7BE34E46-793F-4485-9BEC-8841811C3F09}" type="presParOf" srcId="{04B49351-3A2E-42B4-8E8D-644874F56B99}" destId="{694897C4-E501-44C9-82FC-EA2971CEFF14}" srcOrd="2" destOrd="0" presId="urn:microsoft.com/office/officeart/2005/8/layout/lProcess2"/>
    <dgm:cxn modelId="{ADB3EC95-6223-4EA4-BC1C-1DF4B62D5989}" type="presParOf" srcId="{694897C4-E501-44C9-82FC-EA2971CEFF14}" destId="{5D9DD9B1-2B19-4252-94FC-BD68F74ECC5C}" srcOrd="0" destOrd="0" presId="urn:microsoft.com/office/officeart/2005/8/layout/lProcess2"/>
    <dgm:cxn modelId="{9A29B56C-DD6B-466B-89CC-C4DB7481F806}" type="presParOf" srcId="{5D9DD9B1-2B19-4252-94FC-BD68F74ECC5C}" destId="{AEDD832A-F145-47E7-B345-8D920CB01ADD}" srcOrd="0" destOrd="0" presId="urn:microsoft.com/office/officeart/2005/8/layout/lProcess2"/>
    <dgm:cxn modelId="{979969A3-4F3A-409B-84A5-3AC824849B2F}" type="presParOf" srcId="{5D9DD9B1-2B19-4252-94FC-BD68F74ECC5C}" destId="{BA0D08B1-E8E0-45C7-A99F-8DB5BC920357}" srcOrd="1" destOrd="0" presId="urn:microsoft.com/office/officeart/2005/8/layout/lProcess2"/>
    <dgm:cxn modelId="{AFFC1224-C0ED-4C66-989E-216801A46272}" type="presParOf" srcId="{5D9DD9B1-2B19-4252-94FC-BD68F74ECC5C}" destId="{90075AE3-63D0-41B5-BF78-7D9BFEA4C8F6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7BCEF6-A5A7-48BB-A39B-3D9114F79D80}">
      <dsp:nvSpPr>
        <dsp:cNvPr id="0" name=""/>
        <dsp:cNvSpPr/>
      </dsp:nvSpPr>
      <dsp:spPr>
        <a:xfrm>
          <a:off x="8011" y="2044844"/>
          <a:ext cx="2136195" cy="1328977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u="sng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Dados Gerais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bg1"/>
              </a:solidFill>
            </a:rPr>
            <a:t>43 RECOMENDAÇÕES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bg1"/>
              </a:solidFill>
            </a:rPr>
            <a:t>93 AÇÕES</a:t>
          </a:r>
          <a:endParaRPr lang="pt-BR" sz="1400" kern="1200" dirty="0">
            <a:solidFill>
              <a:schemeClr val="bg1"/>
            </a:solidFill>
          </a:endParaRPr>
        </a:p>
      </dsp:txBody>
      <dsp:txXfrm>
        <a:off x="46935" y="2083768"/>
        <a:ext cx="2058347" cy="1251129"/>
      </dsp:txXfrm>
    </dsp:sp>
    <dsp:sp modelId="{6B51AE15-A529-40F9-89ED-307E01BCEB7A}">
      <dsp:nvSpPr>
        <dsp:cNvPr id="0" name=""/>
        <dsp:cNvSpPr/>
      </dsp:nvSpPr>
      <dsp:spPr>
        <a:xfrm>
          <a:off x="2144206" y="2696074"/>
          <a:ext cx="638609" cy="26517"/>
        </a:xfrm>
        <a:custGeom>
          <a:avLst/>
          <a:gdLst/>
          <a:ahLst/>
          <a:cxnLst/>
          <a:rect l="0" t="0" r="0" b="0"/>
          <a:pathLst>
            <a:path>
              <a:moveTo>
                <a:pt x="0" y="13258"/>
              </a:moveTo>
              <a:lnTo>
                <a:pt x="638609" y="1325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/>
        </a:p>
      </dsp:txBody>
      <dsp:txXfrm>
        <a:off x="2447546" y="2693368"/>
        <a:ext cx="31930" cy="31930"/>
      </dsp:txXfrm>
    </dsp:sp>
    <dsp:sp modelId="{6E4BC8B3-5BE3-417C-B446-8F6DB0F29B47}">
      <dsp:nvSpPr>
        <dsp:cNvPr id="0" name=""/>
        <dsp:cNvSpPr/>
      </dsp:nvSpPr>
      <dsp:spPr>
        <a:xfrm>
          <a:off x="2782816" y="2044844"/>
          <a:ext cx="2047827" cy="1328977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u="sng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Dados  PNEFA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bg1"/>
              </a:solidFill>
            </a:rPr>
            <a:t>36 Recomendações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bg1"/>
              </a:solidFill>
            </a:rPr>
            <a:t>81 Ações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 dirty="0"/>
        </a:p>
      </dsp:txBody>
      <dsp:txXfrm>
        <a:off x="2821740" y="2083768"/>
        <a:ext cx="1969979" cy="1251129"/>
      </dsp:txXfrm>
    </dsp:sp>
    <dsp:sp modelId="{19945869-8248-4201-BECD-6D822BE7E6FD}">
      <dsp:nvSpPr>
        <dsp:cNvPr id="0" name=""/>
        <dsp:cNvSpPr/>
      </dsp:nvSpPr>
      <dsp:spPr>
        <a:xfrm>
          <a:off x="4830643" y="2696074"/>
          <a:ext cx="638609" cy="26517"/>
        </a:xfrm>
        <a:custGeom>
          <a:avLst/>
          <a:gdLst/>
          <a:ahLst/>
          <a:cxnLst/>
          <a:rect l="0" t="0" r="0" b="0"/>
          <a:pathLst>
            <a:path>
              <a:moveTo>
                <a:pt x="0" y="13258"/>
              </a:moveTo>
              <a:lnTo>
                <a:pt x="638609" y="1325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/>
        </a:p>
      </dsp:txBody>
      <dsp:txXfrm>
        <a:off x="5133983" y="2693368"/>
        <a:ext cx="31930" cy="31930"/>
      </dsp:txXfrm>
    </dsp:sp>
    <dsp:sp modelId="{5A6AEB77-2B0A-4F34-8B54-8C7A991AD436}">
      <dsp:nvSpPr>
        <dsp:cNvPr id="0" name=""/>
        <dsp:cNvSpPr/>
      </dsp:nvSpPr>
      <dsp:spPr>
        <a:xfrm>
          <a:off x="5469253" y="2044844"/>
          <a:ext cx="1596522" cy="1328977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bg1"/>
              </a:solidFill>
            </a:rPr>
            <a:t>3 GRUPOS</a:t>
          </a:r>
        </a:p>
      </dsp:txBody>
      <dsp:txXfrm>
        <a:off x="5508177" y="2083768"/>
        <a:ext cx="1518674" cy="1251129"/>
      </dsp:txXfrm>
    </dsp:sp>
    <dsp:sp modelId="{14B4B662-0F44-4F1D-A61B-975DD33729D1}">
      <dsp:nvSpPr>
        <dsp:cNvPr id="0" name=""/>
        <dsp:cNvSpPr/>
      </dsp:nvSpPr>
      <dsp:spPr>
        <a:xfrm rot="17956605">
          <a:off x="6732143" y="2126539"/>
          <a:ext cx="1305873" cy="26517"/>
        </a:xfrm>
        <a:custGeom>
          <a:avLst/>
          <a:gdLst/>
          <a:ahLst/>
          <a:cxnLst/>
          <a:rect l="0" t="0" r="0" b="0"/>
          <a:pathLst>
            <a:path>
              <a:moveTo>
                <a:pt x="0" y="13258"/>
              </a:moveTo>
              <a:lnTo>
                <a:pt x="1305873" y="1325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/>
        </a:p>
      </dsp:txBody>
      <dsp:txXfrm>
        <a:off x="7352433" y="2107151"/>
        <a:ext cx="65293" cy="65293"/>
      </dsp:txXfrm>
    </dsp:sp>
    <dsp:sp modelId="{E788EA7B-CF32-4E72-B172-1676441426D6}">
      <dsp:nvSpPr>
        <dsp:cNvPr id="0" name=""/>
        <dsp:cNvSpPr/>
      </dsp:nvSpPr>
      <dsp:spPr>
        <a:xfrm>
          <a:off x="7704384" y="1061442"/>
          <a:ext cx="2244471" cy="1017639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u="sng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Recursos Humanos, Físicos e Financeiros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bg1"/>
              </a:solidFill>
            </a:rPr>
            <a:t> 13 Recomendações</a:t>
          </a:r>
          <a:endParaRPr lang="pt-BR" sz="1400" kern="1200" dirty="0">
            <a:solidFill>
              <a:schemeClr val="bg1"/>
            </a:solidFill>
          </a:endParaRPr>
        </a:p>
      </dsp:txBody>
      <dsp:txXfrm>
        <a:off x="7734190" y="1091248"/>
        <a:ext cx="2184859" cy="958027"/>
      </dsp:txXfrm>
    </dsp:sp>
    <dsp:sp modelId="{EC74D2E1-0A25-48FA-A627-8924CD627E08}">
      <dsp:nvSpPr>
        <dsp:cNvPr id="0" name=""/>
        <dsp:cNvSpPr/>
      </dsp:nvSpPr>
      <dsp:spPr>
        <a:xfrm>
          <a:off x="9948856" y="1557003"/>
          <a:ext cx="638609" cy="26517"/>
        </a:xfrm>
        <a:custGeom>
          <a:avLst/>
          <a:gdLst/>
          <a:ahLst/>
          <a:cxnLst/>
          <a:rect l="0" t="0" r="0" b="0"/>
          <a:pathLst>
            <a:path>
              <a:moveTo>
                <a:pt x="0" y="13258"/>
              </a:moveTo>
              <a:lnTo>
                <a:pt x="638609" y="1325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/>
        </a:p>
      </dsp:txBody>
      <dsp:txXfrm>
        <a:off x="10252195" y="1554297"/>
        <a:ext cx="31930" cy="31930"/>
      </dsp:txXfrm>
    </dsp:sp>
    <dsp:sp modelId="{65472AC7-990B-47EF-9B94-5B0237D6C0EB}">
      <dsp:nvSpPr>
        <dsp:cNvPr id="0" name=""/>
        <dsp:cNvSpPr/>
      </dsp:nvSpPr>
      <dsp:spPr>
        <a:xfrm>
          <a:off x="10587465" y="1171131"/>
          <a:ext cx="1596522" cy="798261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29 Ações</a:t>
          </a:r>
          <a:endParaRPr lang="pt-BR" sz="1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610845" y="1194511"/>
        <a:ext cx="1549762" cy="751501"/>
      </dsp:txXfrm>
    </dsp:sp>
    <dsp:sp modelId="{93C57710-76CF-4E96-A50F-D2EBBE5C6E2F}">
      <dsp:nvSpPr>
        <dsp:cNvPr id="0" name=""/>
        <dsp:cNvSpPr/>
      </dsp:nvSpPr>
      <dsp:spPr>
        <a:xfrm rot="97176">
          <a:off x="7065648" y="2705103"/>
          <a:ext cx="638864" cy="26517"/>
        </a:xfrm>
        <a:custGeom>
          <a:avLst/>
          <a:gdLst/>
          <a:ahLst/>
          <a:cxnLst/>
          <a:rect l="0" t="0" r="0" b="0"/>
          <a:pathLst>
            <a:path>
              <a:moveTo>
                <a:pt x="0" y="13258"/>
              </a:moveTo>
              <a:lnTo>
                <a:pt x="638864" y="1325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/>
        </a:p>
      </dsp:txBody>
      <dsp:txXfrm>
        <a:off x="7369108" y="2702390"/>
        <a:ext cx="31943" cy="31943"/>
      </dsp:txXfrm>
    </dsp:sp>
    <dsp:sp modelId="{A92AEF0C-D167-4155-9DC0-F19AFB9A529A}">
      <dsp:nvSpPr>
        <dsp:cNvPr id="0" name=""/>
        <dsp:cNvSpPr/>
      </dsp:nvSpPr>
      <dsp:spPr>
        <a:xfrm>
          <a:off x="7704384" y="2198821"/>
          <a:ext cx="2192648" cy="1057137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u="sng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Autoridade, capacidade técnica operacional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bg1"/>
              </a:solidFill>
            </a:rPr>
            <a:t>19 Recomendações</a:t>
          </a:r>
          <a:endParaRPr lang="pt-BR" sz="1400" kern="1200" dirty="0">
            <a:solidFill>
              <a:schemeClr val="bg1"/>
            </a:solidFill>
          </a:endParaRPr>
        </a:p>
      </dsp:txBody>
      <dsp:txXfrm>
        <a:off x="7735346" y="2229783"/>
        <a:ext cx="2130724" cy="995213"/>
      </dsp:txXfrm>
    </dsp:sp>
    <dsp:sp modelId="{50CE9859-6B60-4603-B167-BE5F735F528C}">
      <dsp:nvSpPr>
        <dsp:cNvPr id="0" name=""/>
        <dsp:cNvSpPr/>
      </dsp:nvSpPr>
      <dsp:spPr>
        <a:xfrm>
          <a:off x="9897033" y="2714131"/>
          <a:ext cx="638609" cy="26517"/>
        </a:xfrm>
        <a:custGeom>
          <a:avLst/>
          <a:gdLst/>
          <a:ahLst/>
          <a:cxnLst/>
          <a:rect l="0" t="0" r="0" b="0"/>
          <a:pathLst>
            <a:path>
              <a:moveTo>
                <a:pt x="0" y="13258"/>
              </a:moveTo>
              <a:lnTo>
                <a:pt x="638609" y="1325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/>
        </a:p>
      </dsp:txBody>
      <dsp:txXfrm>
        <a:off x="10200372" y="2711424"/>
        <a:ext cx="31930" cy="31930"/>
      </dsp:txXfrm>
    </dsp:sp>
    <dsp:sp modelId="{F681AEAB-D809-493F-8E2B-7CE0F065EA38}">
      <dsp:nvSpPr>
        <dsp:cNvPr id="0" name=""/>
        <dsp:cNvSpPr/>
      </dsp:nvSpPr>
      <dsp:spPr>
        <a:xfrm>
          <a:off x="10535642" y="2328259"/>
          <a:ext cx="1596522" cy="798261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45 ações</a:t>
          </a:r>
          <a:endParaRPr lang="pt-BR" sz="1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559022" y="2351639"/>
        <a:ext cx="1549762" cy="751501"/>
      </dsp:txXfrm>
    </dsp:sp>
    <dsp:sp modelId="{21333217-D891-4617-A9EA-E38C5041D6CA}">
      <dsp:nvSpPr>
        <dsp:cNvPr id="0" name=""/>
        <dsp:cNvSpPr/>
      </dsp:nvSpPr>
      <dsp:spPr>
        <a:xfrm rot="3666364">
          <a:off x="6724253" y="3274638"/>
          <a:ext cx="1321652" cy="26517"/>
        </a:xfrm>
        <a:custGeom>
          <a:avLst/>
          <a:gdLst/>
          <a:ahLst/>
          <a:cxnLst/>
          <a:rect l="0" t="0" r="0" b="0"/>
          <a:pathLst>
            <a:path>
              <a:moveTo>
                <a:pt x="0" y="13258"/>
              </a:moveTo>
              <a:lnTo>
                <a:pt x="1321652" y="1325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/>
        </a:p>
      </dsp:txBody>
      <dsp:txXfrm>
        <a:off x="7352039" y="3254856"/>
        <a:ext cx="66082" cy="66082"/>
      </dsp:txXfrm>
    </dsp:sp>
    <dsp:sp modelId="{0F34B57A-EDC9-4E37-B4A8-4DD937892F99}">
      <dsp:nvSpPr>
        <dsp:cNvPr id="0" name=""/>
        <dsp:cNvSpPr/>
      </dsp:nvSpPr>
      <dsp:spPr>
        <a:xfrm>
          <a:off x="7704384" y="3375698"/>
          <a:ext cx="2193574" cy="981526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u="sng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Interação com as partes interessadas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bg1"/>
              </a:solidFill>
            </a:rPr>
            <a:t>04 recomendações</a:t>
          </a:r>
          <a:endParaRPr lang="pt-BR" sz="1400" kern="1200" dirty="0">
            <a:solidFill>
              <a:schemeClr val="bg1"/>
            </a:solidFill>
          </a:endParaRPr>
        </a:p>
      </dsp:txBody>
      <dsp:txXfrm>
        <a:off x="7733132" y="3404446"/>
        <a:ext cx="2136078" cy="924030"/>
      </dsp:txXfrm>
    </dsp:sp>
    <dsp:sp modelId="{C6C544DF-477B-4314-B789-47BEA2814D52}">
      <dsp:nvSpPr>
        <dsp:cNvPr id="0" name=""/>
        <dsp:cNvSpPr/>
      </dsp:nvSpPr>
      <dsp:spPr>
        <a:xfrm>
          <a:off x="9897959" y="3853202"/>
          <a:ext cx="638609" cy="26517"/>
        </a:xfrm>
        <a:custGeom>
          <a:avLst/>
          <a:gdLst/>
          <a:ahLst/>
          <a:cxnLst/>
          <a:rect l="0" t="0" r="0" b="0"/>
          <a:pathLst>
            <a:path>
              <a:moveTo>
                <a:pt x="0" y="13258"/>
              </a:moveTo>
              <a:lnTo>
                <a:pt x="638609" y="13258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kern="1200"/>
        </a:p>
      </dsp:txBody>
      <dsp:txXfrm>
        <a:off x="10201298" y="3850496"/>
        <a:ext cx="31930" cy="31930"/>
      </dsp:txXfrm>
    </dsp:sp>
    <dsp:sp modelId="{2B0D8487-6D00-4467-9AD3-84C62CE05F63}">
      <dsp:nvSpPr>
        <dsp:cNvPr id="0" name=""/>
        <dsp:cNvSpPr/>
      </dsp:nvSpPr>
      <dsp:spPr>
        <a:xfrm>
          <a:off x="10536568" y="3467330"/>
          <a:ext cx="1596522" cy="798261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Ações</a:t>
          </a:r>
          <a:endParaRPr lang="pt-BR" sz="14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559948" y="3490710"/>
        <a:ext cx="1549762" cy="75150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CCFA2-C359-4ECB-BA10-7FEEAD04FA97}">
      <dsp:nvSpPr>
        <dsp:cNvPr id="0" name=""/>
        <dsp:cNvSpPr/>
      </dsp:nvSpPr>
      <dsp:spPr>
        <a:xfrm>
          <a:off x="2850" y="0"/>
          <a:ext cx="2796886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 – (27) Orientar a atualização das planilhas eletrônicas do plano de ação do </a:t>
          </a:r>
          <a:r>
            <a:rPr lang="pt-BR" sz="12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Pnefa</a:t>
          </a: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e incentivar sua consulta.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50" y="0"/>
        <a:ext cx="2796886" cy="1990898"/>
      </dsp:txXfrm>
    </dsp:sp>
    <dsp:sp modelId="{0EBEDB36-A79F-4724-8E54-18661A9A3EFF}">
      <dsp:nvSpPr>
        <dsp:cNvPr id="0" name=""/>
        <dsp:cNvSpPr/>
      </dsp:nvSpPr>
      <dsp:spPr>
        <a:xfrm>
          <a:off x="282538" y="1990898"/>
          <a:ext cx="2237509" cy="431361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A coordenação do PNEFA irá elaborar Instrução de Serviço tornando obrigatória a atualização das planilhas eletrônicas do plano de ação do PNEFA e a disponibilidade de consulta em todas as esferas, unidade local e central a fim de garantir a verificação da atualização.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8072" y="2056432"/>
        <a:ext cx="2106441" cy="4182545"/>
      </dsp:txXfrm>
    </dsp:sp>
    <dsp:sp modelId="{D184BC91-A165-4E5D-B3C2-6524EF85EA30}">
      <dsp:nvSpPr>
        <dsp:cNvPr id="0" name=""/>
        <dsp:cNvSpPr/>
      </dsp:nvSpPr>
      <dsp:spPr>
        <a:xfrm>
          <a:off x="3009503" y="0"/>
          <a:ext cx="2796886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14 – (32) Orientar e cobrar das </a:t>
          </a:r>
          <a:r>
            <a:rPr lang="pt-BR" sz="12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UVLs</a:t>
          </a: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as providências necessárias junto às propriedades inadimplentes com a vacinação de febre aftosa e brucelose.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09503" y="0"/>
        <a:ext cx="2796886" cy="1990898"/>
      </dsp:txXfrm>
    </dsp:sp>
    <dsp:sp modelId="{FF5BA1AD-E5C5-4AB8-B3EB-428703BD133E}">
      <dsp:nvSpPr>
        <dsp:cNvPr id="0" name=""/>
        <dsp:cNvSpPr/>
      </dsp:nvSpPr>
      <dsp:spPr>
        <a:xfrm>
          <a:off x="3289191" y="1990898"/>
          <a:ext cx="2237509" cy="431361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Febre Aftosa: Republicar a instrução de serviço nº 006/2011, orientando e estabelecendo prazos para a resolução dos inadimplentes da campanha de vacinação contra febre aftosa.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54725" y="2056432"/>
        <a:ext cx="2106441" cy="4182545"/>
      </dsp:txXfrm>
    </dsp:sp>
    <dsp:sp modelId="{700A14CA-7F3A-471D-A8E8-4BD5D1DCFD94}">
      <dsp:nvSpPr>
        <dsp:cNvPr id="0" name=""/>
        <dsp:cNvSpPr/>
      </dsp:nvSpPr>
      <dsp:spPr>
        <a:xfrm>
          <a:off x="6016156" y="0"/>
          <a:ext cx="2796886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15 – (33) Prover as unidades de materiais completos para o atendimento de suspeitas de enfermidades de controle oficial.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16156" y="0"/>
        <a:ext cx="2796886" cy="1990898"/>
      </dsp:txXfrm>
    </dsp:sp>
    <dsp:sp modelId="{AEDD832A-F145-47E7-B345-8D920CB01ADD}">
      <dsp:nvSpPr>
        <dsp:cNvPr id="0" name=""/>
        <dsp:cNvSpPr/>
      </dsp:nvSpPr>
      <dsp:spPr>
        <a:xfrm>
          <a:off x="6196409" y="2006600"/>
          <a:ext cx="2385319" cy="1690057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Levantamento do Material Necessário para compor o Kit de atendimento a suspeita de </a:t>
          </a:r>
          <a:r>
            <a:rPr lang="pt-BR" sz="1200" kern="1200" dirty="0" err="1" smtClean="0">
              <a:solidFill>
                <a:schemeClr val="bg1"/>
              </a:solidFill>
            </a:rPr>
            <a:t>enfermidadess</a:t>
          </a:r>
          <a:r>
            <a:rPr lang="pt-BR" sz="1200" kern="1200" dirty="0" smtClean="0">
              <a:solidFill>
                <a:schemeClr val="bg1"/>
              </a:solidFill>
            </a:rPr>
            <a:t> de controle oficial   nas unidades locais.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45909" y="2056100"/>
        <a:ext cx="2286319" cy="1591057"/>
      </dsp:txXfrm>
    </dsp:sp>
    <dsp:sp modelId="{F37612ED-FEC0-4139-81AF-C16EE5051BA0}">
      <dsp:nvSpPr>
        <dsp:cNvPr id="0" name=""/>
        <dsp:cNvSpPr/>
      </dsp:nvSpPr>
      <dsp:spPr>
        <a:xfrm>
          <a:off x="6295844" y="4032118"/>
          <a:ext cx="2237509" cy="2270544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bg1"/>
              </a:solidFill>
            </a:rPr>
            <a:t>- Solicitar abertura de processo para a aquisição de materiais e equipamentos para atendimento à suspeita de enfermidades de controle oficial. </a:t>
          </a:r>
          <a:r>
            <a:rPr lang="pt-BR" sz="13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</a:t>
          </a:r>
          <a:endParaRPr lang="pt-BR" sz="1300" b="1" u="sng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61378" y="4097652"/>
        <a:ext cx="2106441" cy="2139476"/>
      </dsp:txXfrm>
    </dsp:sp>
    <dsp:sp modelId="{5A50CBD0-C426-419E-9C28-2AA4BF16B276}">
      <dsp:nvSpPr>
        <dsp:cNvPr id="0" name=""/>
        <dsp:cNvSpPr/>
      </dsp:nvSpPr>
      <dsp:spPr>
        <a:xfrm>
          <a:off x="9022809" y="0"/>
          <a:ext cx="2796886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16 – (35) Realizar atendimento dentro do prazo estipulado às síndromes sob controle oficial.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022809" y="0"/>
        <a:ext cx="2796886" cy="1990898"/>
      </dsp:txXfrm>
    </dsp:sp>
    <dsp:sp modelId="{15B4D59F-44FF-4B06-856D-4C466930A774}">
      <dsp:nvSpPr>
        <dsp:cNvPr id="0" name=""/>
        <dsp:cNvSpPr/>
      </dsp:nvSpPr>
      <dsp:spPr>
        <a:xfrm>
          <a:off x="9263621" y="2000548"/>
          <a:ext cx="2340680" cy="203217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Desenvolver treinamentos/seminários, os quais serão realizados continuamente junto às </a:t>
          </a:r>
          <a:r>
            <a:rPr lang="pt-BR" sz="1200" kern="1200" dirty="0" err="1" smtClean="0">
              <a:solidFill>
                <a:schemeClr val="bg1"/>
              </a:solidFill>
            </a:rPr>
            <a:t>ULs</a:t>
          </a:r>
          <a:r>
            <a:rPr lang="pt-BR" sz="1200" kern="1200" dirty="0" smtClean="0">
              <a:solidFill>
                <a:schemeClr val="bg1"/>
              </a:solidFill>
            </a:rPr>
            <a:t> sobre a importância de agilizar o tempo de ação e reação dos casos notificados. </a:t>
          </a:r>
          <a:r>
            <a:rPr lang="pt-BR" sz="1200" b="1" u="sng" kern="1200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com andamento normal)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323141" y="2060068"/>
        <a:ext cx="2221640" cy="1913132"/>
      </dsp:txXfrm>
    </dsp:sp>
    <dsp:sp modelId="{7F78E3A2-8AED-450E-ABD2-7150656CBC35}">
      <dsp:nvSpPr>
        <dsp:cNvPr id="0" name=""/>
        <dsp:cNvSpPr/>
      </dsp:nvSpPr>
      <dsp:spPr>
        <a:xfrm>
          <a:off x="9302497" y="4327931"/>
          <a:ext cx="2237509" cy="1975668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>
              <a:solidFill>
                <a:schemeClr val="bg1"/>
              </a:solidFill>
            </a:rPr>
            <a:t>- Realizar rotineiramente através de supervisões internas para verificação do cumprimento dos prazos, tomando medidas administrativas quando for o caso. </a:t>
          </a:r>
          <a:r>
            <a:rPr lang="pt-BR" sz="13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300" b="1" u="sng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360362" y="4385796"/>
        <a:ext cx="2121779" cy="185993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CCFA2-C359-4ECB-BA10-7FEEAD04FA97}">
      <dsp:nvSpPr>
        <dsp:cNvPr id="0" name=""/>
        <dsp:cNvSpPr/>
      </dsp:nvSpPr>
      <dsp:spPr>
        <a:xfrm>
          <a:off x="1443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17 – (37) Capacitar servidores em atividades de educação sanitária para atuarem como multiplicadores em todo o estado.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43" y="0"/>
        <a:ext cx="3752272" cy="1990898"/>
      </dsp:txXfrm>
    </dsp:sp>
    <dsp:sp modelId="{0EBEDB36-A79F-4724-8E54-18661A9A3EFF}">
      <dsp:nvSpPr>
        <dsp:cNvPr id="0" name=""/>
        <dsp:cNvSpPr/>
      </dsp:nvSpPr>
      <dsp:spPr>
        <a:xfrm>
          <a:off x="376670" y="1991654"/>
          <a:ext cx="3001818" cy="218559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Firmar Termo de cooperação técnica entre a Agencia Estadual de Defesa Sanitária Animal e Vegetal - </a:t>
          </a:r>
          <a:r>
            <a:rPr lang="pt-BR" sz="1200" kern="1200" dirty="0" err="1" smtClean="0">
              <a:solidFill>
                <a:schemeClr val="bg1"/>
              </a:solidFill>
            </a:rPr>
            <a:t>Iagro</a:t>
          </a:r>
          <a:r>
            <a:rPr lang="pt-BR" sz="1200" kern="1200" dirty="0" smtClean="0">
              <a:solidFill>
                <a:schemeClr val="bg1"/>
              </a:solidFill>
            </a:rPr>
            <a:t> e o Instituto Federal de educação, Ciência e Tecnologia de Mato Grosso do Sul -IFMS para realizar curso de pós graduação-Especialização em Educação Sanitária e Comunicação em Agropecuária para  servidores com nível superio</a:t>
          </a:r>
          <a:r>
            <a:rPr lang="pt-BR" sz="1200" u="none" kern="1200" dirty="0" smtClean="0">
              <a:solidFill>
                <a:schemeClr val="bg1"/>
              </a:solidFill>
              <a:effectLst/>
            </a:rPr>
            <a:t>r</a:t>
          </a:r>
          <a:r>
            <a:rPr lang="pt-BR" sz="1200" b="1" u="none" kern="1200" dirty="0" smtClean="0">
              <a:solidFill>
                <a:schemeClr val="bg1"/>
              </a:solidFill>
              <a:effectLst/>
            </a:rPr>
            <a:t>.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 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0684" y="2055668"/>
        <a:ext cx="2873790" cy="2057564"/>
      </dsp:txXfrm>
    </dsp:sp>
    <dsp:sp modelId="{80AACDAC-A7C5-4F0C-B58E-59C86041E1D1}">
      <dsp:nvSpPr>
        <dsp:cNvPr id="0" name=""/>
        <dsp:cNvSpPr/>
      </dsp:nvSpPr>
      <dsp:spPr>
        <a:xfrm>
          <a:off x="376670" y="4319014"/>
          <a:ext cx="3001818" cy="921487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Elaborar do plano de ensino, ementas, conteúdo  programático , cronograma e edital de seleção. </a:t>
          </a:r>
          <a:r>
            <a:rPr lang="pt-BR" sz="1200" b="1" u="sng" kern="1200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com andamento normal)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3659" y="4346003"/>
        <a:ext cx="2947840" cy="867509"/>
      </dsp:txXfrm>
    </dsp:sp>
    <dsp:sp modelId="{722C4254-DF9B-4738-B8A3-141118AF78E2}">
      <dsp:nvSpPr>
        <dsp:cNvPr id="0" name=""/>
        <dsp:cNvSpPr/>
      </dsp:nvSpPr>
      <dsp:spPr>
        <a:xfrm>
          <a:off x="376670" y="5382268"/>
          <a:ext cx="3001818" cy="921487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Matricular os aprovados, dar inicio às aulas e aprovação final.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</a:p>
      </dsp:txBody>
      <dsp:txXfrm>
        <a:off x="403659" y="5409257"/>
        <a:ext cx="2947840" cy="867509"/>
      </dsp:txXfrm>
    </dsp:sp>
    <dsp:sp modelId="{D184BC91-A165-4E5D-B3C2-6524EF85EA30}">
      <dsp:nvSpPr>
        <dsp:cNvPr id="0" name=""/>
        <dsp:cNvSpPr/>
      </dsp:nvSpPr>
      <dsp:spPr>
        <a:xfrm>
          <a:off x="4035136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18 – (41) Exigir geradores para o comércio de produtos biológicos controlados no E-SANIAGRO.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35136" y="0"/>
        <a:ext cx="3752272" cy="1990898"/>
      </dsp:txXfrm>
    </dsp:sp>
    <dsp:sp modelId="{FF5BA1AD-E5C5-4AB8-B3EB-428703BD133E}">
      <dsp:nvSpPr>
        <dsp:cNvPr id="0" name=""/>
        <dsp:cNvSpPr/>
      </dsp:nvSpPr>
      <dsp:spPr>
        <a:xfrm>
          <a:off x="4410363" y="1992842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Elaborar proposta  de lei que estabelece a obrigatoriedade de geradores para o comércio.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 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68969" y="2051448"/>
        <a:ext cx="2884606" cy="1883731"/>
      </dsp:txXfrm>
    </dsp:sp>
    <dsp:sp modelId="{A6F5F7DF-B7D0-4575-94BD-F2AAFBBC45B5}">
      <dsp:nvSpPr>
        <dsp:cNvPr id="0" name=""/>
        <dsp:cNvSpPr/>
      </dsp:nvSpPr>
      <dsp:spPr>
        <a:xfrm>
          <a:off x="4410363" y="4301623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Encaminhar para publicação por ato do governado</a:t>
          </a:r>
          <a:r>
            <a:rPr lang="pt-BR" sz="1200" u="none" kern="1200" dirty="0" smtClean="0">
              <a:solidFill>
                <a:schemeClr val="bg1"/>
              </a:solidFill>
              <a:effectLst/>
            </a:rPr>
            <a:t>r</a:t>
          </a:r>
          <a:r>
            <a:rPr lang="pt-BR" sz="1200" b="1" u="none" kern="1200" dirty="0" smtClean="0">
              <a:solidFill>
                <a:schemeClr val="bg1"/>
              </a:solidFill>
              <a:effectLst/>
            </a:rPr>
            <a:t>. </a:t>
          </a:r>
          <a:r>
            <a:rPr lang="pt-BR" sz="1200" b="1" u="sng" kern="1200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com andamento normal)</a:t>
          </a:r>
        </a:p>
      </dsp:txBody>
      <dsp:txXfrm>
        <a:off x="4468969" y="4360229"/>
        <a:ext cx="2884606" cy="1883731"/>
      </dsp:txXfrm>
    </dsp:sp>
    <dsp:sp modelId="{700A14CA-7F3A-471D-A8E8-4BD5D1DCFD94}">
      <dsp:nvSpPr>
        <dsp:cNvPr id="0" name=""/>
        <dsp:cNvSpPr/>
      </dsp:nvSpPr>
      <dsp:spPr>
        <a:xfrm>
          <a:off x="8068829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19 – (43) </a:t>
          </a:r>
          <a:r>
            <a:rPr lang="pt-BR" sz="12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Acreditação</a:t>
          </a: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do LADDAN.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68829" y="0"/>
        <a:ext cx="3752272" cy="1990898"/>
      </dsp:txXfrm>
    </dsp:sp>
    <dsp:sp modelId="{AEDD832A-F145-47E7-B345-8D920CB01ADD}">
      <dsp:nvSpPr>
        <dsp:cNvPr id="0" name=""/>
        <dsp:cNvSpPr/>
      </dsp:nvSpPr>
      <dsp:spPr>
        <a:xfrm>
          <a:off x="8444057" y="1992842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Implantar a </a:t>
          </a:r>
          <a:r>
            <a:rPr lang="pt-BR" sz="1200" kern="1200" dirty="0" err="1" smtClean="0">
              <a:solidFill>
                <a:schemeClr val="bg1"/>
              </a:solidFill>
            </a:rPr>
            <a:t>acreditação</a:t>
          </a:r>
          <a:r>
            <a:rPr lang="pt-BR" sz="1200" kern="1200" dirty="0" smtClean="0">
              <a:solidFill>
                <a:schemeClr val="bg1"/>
              </a:solidFill>
            </a:rPr>
            <a:t> no LADDAN</a:t>
          </a:r>
          <a:r>
            <a:rPr lang="pt-BR" sz="1200" b="0" u="none" kern="1200" dirty="0" smtClean="0">
              <a:solidFill>
                <a:schemeClr val="bg1"/>
              </a:solidFill>
              <a:effectLst/>
            </a:rPr>
            <a:t>; </a:t>
          </a:r>
          <a:r>
            <a:rPr lang="pt-BR" sz="1200" b="1" u="sng" kern="1200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com andamento normal)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2663" y="2051448"/>
        <a:ext cx="2884606" cy="1883731"/>
      </dsp:txXfrm>
    </dsp:sp>
    <dsp:sp modelId="{F3B84DA0-071F-49CB-BDEF-F4C95464DB25}">
      <dsp:nvSpPr>
        <dsp:cNvPr id="0" name=""/>
        <dsp:cNvSpPr/>
      </dsp:nvSpPr>
      <dsp:spPr>
        <a:xfrm>
          <a:off x="8444057" y="4301623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Ampliar o escopo gradativamente a fim de diagnosticar as principais doenças de interesse dos programas sanitários.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</a:p>
      </dsp:txBody>
      <dsp:txXfrm>
        <a:off x="8502663" y="4360229"/>
        <a:ext cx="2884606" cy="188373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CCFA2-C359-4ECB-BA10-7FEEAD04FA97}">
      <dsp:nvSpPr>
        <dsp:cNvPr id="0" name=""/>
        <dsp:cNvSpPr/>
      </dsp:nvSpPr>
      <dsp:spPr>
        <a:xfrm>
          <a:off x="2850" y="0"/>
          <a:ext cx="2796886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 – (20) Aumentar a proximidade entre a comunidade e o SV de modo a aumentar a sensibilidade da comunidade, visando incrementar a coleta de amostras em suspeitas notificadas.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50" y="0"/>
        <a:ext cx="2796886" cy="1990898"/>
      </dsp:txXfrm>
    </dsp:sp>
    <dsp:sp modelId="{0EBEDB36-A79F-4724-8E54-18661A9A3EFF}">
      <dsp:nvSpPr>
        <dsp:cNvPr id="0" name=""/>
        <dsp:cNvSpPr/>
      </dsp:nvSpPr>
      <dsp:spPr>
        <a:xfrm>
          <a:off x="75558" y="1794999"/>
          <a:ext cx="2651470" cy="1685005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Desenvolver materiais educativos e as mais variadas mídias conforme caracterização do público alvo  com a finalidade de aumentar a sensibilidade da comunidade frente a sintomas das enfermidades de interesse da defesa sanitária animal.</a:t>
          </a:r>
          <a:r>
            <a:rPr lang="pt-BR" sz="1200" kern="1200" dirty="0" smtClean="0">
              <a:solidFill>
                <a:schemeClr val="tx1"/>
              </a:solidFill>
            </a:rPr>
            <a:t> 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4910" y="1844351"/>
        <a:ext cx="2552766" cy="1586301"/>
      </dsp:txXfrm>
    </dsp:sp>
    <dsp:sp modelId="{73A55DE1-8F57-4022-AB97-16CFB12E6408}">
      <dsp:nvSpPr>
        <dsp:cNvPr id="0" name=""/>
        <dsp:cNvSpPr/>
      </dsp:nvSpPr>
      <dsp:spPr>
        <a:xfrm>
          <a:off x="88267" y="3583173"/>
          <a:ext cx="2651470" cy="1233470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Produzir e divulgar à comunidade mídias informativas e disponibilizar os materiais  educativos em locais de fluxos de pessoas nas UL e também para distribuição ao público.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sp:txBody>
      <dsp:txXfrm>
        <a:off x="124394" y="3619300"/>
        <a:ext cx="2579216" cy="1161216"/>
      </dsp:txXfrm>
    </dsp:sp>
    <dsp:sp modelId="{034ADBBD-0753-46C6-BBB8-9B0EC5ABDA95}">
      <dsp:nvSpPr>
        <dsp:cNvPr id="0" name=""/>
        <dsp:cNvSpPr/>
      </dsp:nvSpPr>
      <dsp:spPr>
        <a:xfrm>
          <a:off x="75558" y="4936622"/>
          <a:ext cx="2651470" cy="136656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solidFill>
                <a:schemeClr val="bg1"/>
              </a:solidFill>
            </a:rPr>
            <a:t>- Desenvolver palestras e estabelecer cronograma de ciclo de palestras para os acadêmicos das Faculdades de Veterinária do Estado, em parceria com o corpo docente; além dos outros componentes da cadeia produtiva. </a:t>
          </a:r>
          <a:r>
            <a:rPr lang="pt-BR" sz="11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100" b="1" u="sng" kern="1200" dirty="0">
            <a:solidFill>
              <a:schemeClr val="accent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5583" y="4976647"/>
        <a:ext cx="2571420" cy="1286513"/>
      </dsp:txXfrm>
    </dsp:sp>
    <dsp:sp modelId="{D184BC91-A165-4E5D-B3C2-6524EF85EA30}">
      <dsp:nvSpPr>
        <dsp:cNvPr id="0" name=""/>
        <dsp:cNvSpPr/>
      </dsp:nvSpPr>
      <dsp:spPr>
        <a:xfrm>
          <a:off x="3009503" y="0"/>
          <a:ext cx="2796886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– (38) Aumentar a comunicação de achados de enfermidades, cobrando a ação dos frigoríficos federais e municipais.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09503" y="0"/>
        <a:ext cx="2796886" cy="1990898"/>
      </dsp:txXfrm>
    </dsp:sp>
    <dsp:sp modelId="{FF5BA1AD-E5C5-4AB8-B3EB-428703BD133E}">
      <dsp:nvSpPr>
        <dsp:cNvPr id="0" name=""/>
        <dsp:cNvSpPr/>
      </dsp:nvSpPr>
      <dsp:spPr>
        <a:xfrm>
          <a:off x="3289191" y="1990898"/>
          <a:ext cx="2237509" cy="431361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Estabelecer no </a:t>
          </a:r>
          <a:r>
            <a:rPr lang="pt-BR" sz="1200" kern="1200" dirty="0" err="1" smtClean="0">
              <a:solidFill>
                <a:schemeClr val="bg1"/>
              </a:solidFill>
            </a:rPr>
            <a:t>e-SANIAGRO</a:t>
          </a:r>
          <a:r>
            <a:rPr lang="pt-BR" sz="1200" kern="1200" dirty="0" smtClean="0">
              <a:solidFill>
                <a:schemeClr val="bg1"/>
              </a:solidFill>
            </a:rPr>
            <a:t>  ferramenta de comunicação com os Serviços de Inspeção Municipal e Federal.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54725" y="2056432"/>
        <a:ext cx="2106441" cy="4182545"/>
      </dsp:txXfrm>
    </dsp:sp>
    <dsp:sp modelId="{700A14CA-7F3A-471D-A8E8-4BD5D1DCFD94}">
      <dsp:nvSpPr>
        <dsp:cNvPr id="0" name=""/>
        <dsp:cNvSpPr/>
      </dsp:nvSpPr>
      <dsp:spPr>
        <a:xfrm>
          <a:off x="6016156" y="0"/>
          <a:ext cx="2796886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 – (39) Planejar ações conjuntas para controle das doenças </a:t>
          </a:r>
          <a:r>
            <a:rPr lang="pt-BR" sz="12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zoonóticas</a:t>
          </a: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de impacto ambiental e risco à saúde animal, junto aos órgãos da saúde dos municípios.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16156" y="0"/>
        <a:ext cx="2796886" cy="1990898"/>
      </dsp:txXfrm>
    </dsp:sp>
    <dsp:sp modelId="{AEDD832A-F145-47E7-B345-8D920CB01ADD}">
      <dsp:nvSpPr>
        <dsp:cNvPr id="0" name=""/>
        <dsp:cNvSpPr/>
      </dsp:nvSpPr>
      <dsp:spPr>
        <a:xfrm>
          <a:off x="6196409" y="2713385"/>
          <a:ext cx="2385319" cy="3210794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Realizar reuniões técnicas com integrantes da Secretaria Estadual de Saúde, especialmente do setor de Zoonoses, e representantes do COSEMS MS - Conselho de Secretários Municipais de Saúde - MS de modo a planejar reuniões e ações conjuntas nos municípios.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66273" y="2783249"/>
        <a:ext cx="2245591" cy="3071066"/>
      </dsp:txXfrm>
    </dsp:sp>
    <dsp:sp modelId="{5A50CBD0-C426-419E-9C28-2AA4BF16B276}">
      <dsp:nvSpPr>
        <dsp:cNvPr id="0" name=""/>
        <dsp:cNvSpPr/>
      </dsp:nvSpPr>
      <dsp:spPr>
        <a:xfrm>
          <a:off x="9022809" y="0"/>
          <a:ext cx="2796886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 – (40) Tornar operantes os </a:t>
          </a:r>
          <a:r>
            <a:rPr lang="pt-BR" sz="12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Comusas</a:t>
          </a: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022809" y="0"/>
        <a:ext cx="2796886" cy="1990898"/>
      </dsp:txXfrm>
    </dsp:sp>
    <dsp:sp modelId="{15B4D59F-44FF-4B06-856D-4C466930A774}">
      <dsp:nvSpPr>
        <dsp:cNvPr id="0" name=""/>
        <dsp:cNvSpPr/>
      </dsp:nvSpPr>
      <dsp:spPr>
        <a:xfrm>
          <a:off x="9263621" y="2000548"/>
          <a:ext cx="2340680" cy="203217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Elaborar proposta de alteração na  Lei e encaminhar para publicação, que prevê a inclusão do tema Sanidade Animal dentro dos Conselhos Municipais de Desenvolvimento </a:t>
          </a:r>
          <a:r>
            <a:rPr lang="pt-BR" sz="1200" kern="1200" dirty="0" err="1" smtClean="0">
              <a:solidFill>
                <a:schemeClr val="bg1"/>
              </a:solidFill>
            </a:rPr>
            <a:t>ecônomico</a:t>
          </a:r>
          <a:r>
            <a:rPr lang="pt-BR" sz="1200" kern="1200" dirty="0" smtClean="0">
              <a:solidFill>
                <a:schemeClr val="bg1"/>
              </a:solidFill>
            </a:rPr>
            <a:t>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323141" y="2060068"/>
        <a:ext cx="2221640" cy="1913132"/>
      </dsp:txXfrm>
    </dsp:sp>
    <dsp:sp modelId="{86A57B73-8614-4B78-8979-6C362525F2F4}">
      <dsp:nvSpPr>
        <dsp:cNvPr id="0" name=""/>
        <dsp:cNvSpPr/>
      </dsp:nvSpPr>
      <dsp:spPr>
        <a:xfrm>
          <a:off x="9302497" y="4327931"/>
          <a:ext cx="2237509" cy="1975668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Elaborar rotina de supervisão visando a efetiva participação da IAGRO nesses Conselhos.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</a:p>
      </dsp:txBody>
      <dsp:txXfrm>
        <a:off x="9360362" y="4385796"/>
        <a:ext cx="2121779" cy="1859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650053-A5DA-4B93-84FA-BBD9F0E22576}">
      <dsp:nvSpPr>
        <dsp:cNvPr id="0" name=""/>
        <dsp:cNvSpPr/>
      </dsp:nvSpPr>
      <dsp:spPr>
        <a:xfrm>
          <a:off x="1443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1 - Lotar os servidores de modo a contemplar uma distribuição uniforme  e coerente com as demandas em todo estado</a:t>
          </a:r>
          <a:endParaRPr lang="pt-BR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43" y="0"/>
        <a:ext cx="3752272" cy="1990898"/>
      </dsp:txXfrm>
    </dsp:sp>
    <dsp:sp modelId="{58BBF147-E288-4FA9-AF42-363296037496}">
      <dsp:nvSpPr>
        <dsp:cNvPr id="0" name=""/>
        <dsp:cNvSpPr/>
      </dsp:nvSpPr>
      <dsp:spPr>
        <a:xfrm>
          <a:off x="376670" y="1990965"/>
          <a:ext cx="3001818" cy="1379230"/>
        </a:xfrm>
        <a:prstGeom prst="roundRect">
          <a:avLst>
            <a:gd name="adj" fmla="val 10000"/>
          </a:avLst>
        </a:prstGeom>
        <a:solidFill>
          <a:schemeClr val="tx1">
            <a:lumMod val="65000"/>
            <a:alpha val="90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As Gerências (Gerência de Administração e Finanças, Gerência de Inspeção e Defesa Sanitária Animal e Gerência de Inspeção e Defesa Sanitária Vegetal) realizarão levantamento junto às Unidades Regionais da real necessidade de servidores.</a:t>
          </a:r>
          <a:r>
            <a:rPr lang="pt-BR" sz="1200" kern="1200" dirty="0" smtClean="0"/>
            <a:t> </a:t>
          </a:r>
          <a:r>
            <a:rPr lang="pt-BR" sz="12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  <a:endParaRPr lang="pt-BR" sz="1200" b="1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7066" y="2031361"/>
        <a:ext cx="2921026" cy="1298438"/>
      </dsp:txXfrm>
    </dsp:sp>
    <dsp:sp modelId="{B0CE2697-732E-478A-964C-0BA820EBBB1C}">
      <dsp:nvSpPr>
        <dsp:cNvPr id="0" name=""/>
        <dsp:cNvSpPr/>
      </dsp:nvSpPr>
      <dsp:spPr>
        <a:xfrm>
          <a:off x="376670" y="3521846"/>
          <a:ext cx="3001818" cy="1645219"/>
        </a:xfrm>
        <a:prstGeom prst="roundRect">
          <a:avLst>
            <a:gd name="adj" fmla="val 10000"/>
          </a:avLst>
        </a:prstGeom>
        <a:solidFill>
          <a:schemeClr val="tx1">
            <a:lumMod val="65000"/>
            <a:alpha val="90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-Solicitar ao Governo do Estado autorização para realização de concurso público de provas e títulos para provimento em cargo da carreira de Fiscalização e Defesa Sanitária do quadro permanente de pessoal da IAGRO com base no levantamento do item 1. </a:t>
          </a:r>
          <a:r>
            <a:rPr lang="pt-BR" sz="1200" b="1" u="sng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</a:p>
      </dsp:txBody>
      <dsp:txXfrm>
        <a:off x="424857" y="3570033"/>
        <a:ext cx="2905444" cy="1548845"/>
      </dsp:txXfrm>
    </dsp:sp>
    <dsp:sp modelId="{BDD5FA7F-62E0-4B69-82C7-F9D21A82275A}">
      <dsp:nvSpPr>
        <dsp:cNvPr id="0" name=""/>
        <dsp:cNvSpPr/>
      </dsp:nvSpPr>
      <dsp:spPr>
        <a:xfrm>
          <a:off x="376670" y="5318716"/>
          <a:ext cx="3001818" cy="985728"/>
        </a:xfrm>
        <a:prstGeom prst="roundRect">
          <a:avLst>
            <a:gd name="adj" fmla="val 10000"/>
          </a:avLst>
        </a:prstGeom>
        <a:solidFill>
          <a:schemeClr val="tx1">
            <a:lumMod val="65000"/>
            <a:alpha val="90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-Realizar a distribuição dos servidores conforme a necessidade com constatada no Item 1. </a:t>
          </a:r>
          <a:r>
            <a:rPr lang="pt-BR" sz="1200" b="1" u="sng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</a:p>
      </dsp:txBody>
      <dsp:txXfrm>
        <a:off x="405541" y="5347587"/>
        <a:ext cx="2944076" cy="927986"/>
      </dsp:txXfrm>
    </dsp:sp>
    <dsp:sp modelId="{EB1E3577-4CB2-44C6-9D45-D656582A32A4}">
      <dsp:nvSpPr>
        <dsp:cNvPr id="0" name=""/>
        <dsp:cNvSpPr/>
      </dsp:nvSpPr>
      <dsp:spPr>
        <a:xfrm>
          <a:off x="4035136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2 - Fomentar políticas públicas com incentivo para lotação em municípios fronteiriços.</a:t>
          </a:r>
          <a:endParaRPr lang="pt-BR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35136" y="0"/>
        <a:ext cx="3752272" cy="1990898"/>
      </dsp:txXfrm>
    </dsp:sp>
    <dsp:sp modelId="{C8599389-A524-485E-9D22-AB67F4231E03}">
      <dsp:nvSpPr>
        <dsp:cNvPr id="0" name=""/>
        <dsp:cNvSpPr/>
      </dsp:nvSpPr>
      <dsp:spPr>
        <a:xfrm>
          <a:off x="4410363" y="1990898"/>
          <a:ext cx="3001818" cy="4313613"/>
        </a:xfrm>
        <a:prstGeom prst="roundRect">
          <a:avLst>
            <a:gd name="adj" fmla="val 10000"/>
          </a:avLst>
        </a:prstGeom>
        <a:solidFill>
          <a:schemeClr val="tx1">
            <a:lumMod val="65000"/>
            <a:alpha val="90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-Encaminhar Ofício à SECRETARIA DE ESTADO DE MEIO AMBIENTE, DESENVOLVIMENTO ECONÔMICO, PRODUÇÃO E AGRICULTURA FAMILIAR - SEMAGRO solicitando a regulamentação do Art. 50 da Lei Nº 4.196 de 23/05/2012. 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98283" y="2078818"/>
        <a:ext cx="2825978" cy="4137773"/>
      </dsp:txXfrm>
    </dsp:sp>
    <dsp:sp modelId="{E1708954-1AFE-4828-964F-14B185E261DA}">
      <dsp:nvSpPr>
        <dsp:cNvPr id="0" name=""/>
        <dsp:cNvSpPr/>
      </dsp:nvSpPr>
      <dsp:spPr>
        <a:xfrm>
          <a:off x="8068829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3 - Fomentar a utilização de critérios meritocráticos para cargos de direção.</a:t>
          </a:r>
          <a:endParaRPr lang="pt-BR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68829" y="0"/>
        <a:ext cx="3752272" cy="1990898"/>
      </dsp:txXfrm>
    </dsp:sp>
    <dsp:sp modelId="{7CBA5246-71E2-42D5-A434-97430E3D7B7F}">
      <dsp:nvSpPr>
        <dsp:cNvPr id="0" name=""/>
        <dsp:cNvSpPr/>
      </dsp:nvSpPr>
      <dsp:spPr>
        <a:xfrm>
          <a:off x="8444057" y="1992842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  <a:alpha val="90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Definir com Diretoria e  Divisão de Recursos Humanos, os critérios  para ocupação de cargos de direção (Gerentes, Chefes de Divisão e Núcleo e Assessoramento (CGQ). </a:t>
          </a:r>
          <a:r>
            <a:rPr lang="pt-BR" sz="1200" b="1" u="sng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2663" y="2051448"/>
        <a:ext cx="2884606" cy="1883731"/>
      </dsp:txXfrm>
    </dsp:sp>
    <dsp:sp modelId="{726D1E6F-CD80-4BC3-9233-D44BA2E61BA4}">
      <dsp:nvSpPr>
        <dsp:cNvPr id="0" name=""/>
        <dsp:cNvSpPr/>
      </dsp:nvSpPr>
      <dsp:spPr>
        <a:xfrm>
          <a:off x="8444057" y="4301623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  <a:alpha val="90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Regulamentar os critérios definidos no </a:t>
          </a:r>
          <a:r>
            <a:rPr lang="pt-BR" sz="1200" kern="1200" dirty="0" err="1" smtClean="0">
              <a:solidFill>
                <a:schemeClr val="bg1"/>
              </a:solidFill>
            </a:rPr>
            <a:t>ítem</a:t>
          </a:r>
          <a:r>
            <a:rPr lang="pt-BR" sz="1200" kern="1200" dirty="0" smtClean="0">
              <a:solidFill>
                <a:schemeClr val="bg1"/>
              </a:solidFill>
            </a:rPr>
            <a:t> 1, com ampla divulgação</a:t>
          </a:r>
          <a:r>
            <a:rPr lang="pt-BR" sz="12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pt-BR" sz="1200" b="1" u="sng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2663" y="4360229"/>
        <a:ext cx="2884606" cy="18837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B3114-77CB-400A-91A7-C4F1C7F4BAF0}">
      <dsp:nvSpPr>
        <dsp:cNvPr id="0" name=""/>
        <dsp:cNvSpPr/>
      </dsp:nvSpPr>
      <dsp:spPr>
        <a:xfrm>
          <a:off x="1443" y="0"/>
          <a:ext cx="3752272" cy="6359239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4 - Planejar ações que visem a sustentabilidade do quadro de pessoal.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43" y="0"/>
        <a:ext cx="3752272" cy="1907771"/>
      </dsp:txXfrm>
    </dsp:sp>
    <dsp:sp modelId="{70BE140A-45A4-49DE-A4E2-DED5AD576430}">
      <dsp:nvSpPr>
        <dsp:cNvPr id="0" name=""/>
        <dsp:cNvSpPr/>
      </dsp:nvSpPr>
      <dsp:spPr>
        <a:xfrm>
          <a:off x="376670" y="1907771"/>
          <a:ext cx="3001818" cy="4133505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Elaborar Proposta, a ser apresentada ao Governo do Estado, para implementar o Plano de Cargos e Carreira e adicionais de capacitação. 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4590" y="1995691"/>
        <a:ext cx="2825978" cy="3957665"/>
      </dsp:txXfrm>
    </dsp:sp>
    <dsp:sp modelId="{4A0DDAE7-4432-46E4-8128-A82DCEABF74F}">
      <dsp:nvSpPr>
        <dsp:cNvPr id="0" name=""/>
        <dsp:cNvSpPr/>
      </dsp:nvSpPr>
      <dsp:spPr>
        <a:xfrm>
          <a:off x="4035136" y="0"/>
          <a:ext cx="3752272" cy="6359239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5 - Instituir programas de capacitação e educação continuada para os programas sob </a:t>
          </a:r>
          <a:r>
            <a:rPr lang="pt-BR" sz="12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controleoficial</a:t>
          </a: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para todos os servidores.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35136" y="0"/>
        <a:ext cx="3752272" cy="1907771"/>
      </dsp:txXfrm>
    </dsp:sp>
    <dsp:sp modelId="{985BE6CD-BDB7-474C-9688-5352EA3E117A}">
      <dsp:nvSpPr>
        <dsp:cNvPr id="0" name=""/>
        <dsp:cNvSpPr/>
      </dsp:nvSpPr>
      <dsp:spPr>
        <a:xfrm>
          <a:off x="4410363" y="1908315"/>
          <a:ext cx="3001818" cy="1249335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Levantamento interno das demandas de capacitação </a:t>
          </a:r>
          <a:r>
            <a:rPr lang="pt-BR" sz="1200" kern="1200" dirty="0" err="1" smtClean="0">
              <a:solidFill>
                <a:schemeClr val="bg1"/>
              </a:solidFill>
            </a:rPr>
            <a:t>contínuada</a:t>
          </a:r>
          <a:r>
            <a:rPr lang="pt-BR" sz="1200" kern="1200" dirty="0" smtClean="0">
              <a:solidFill>
                <a:schemeClr val="bg1"/>
              </a:solidFill>
            </a:rPr>
            <a:t>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46955" y="1944907"/>
        <a:ext cx="2928634" cy="1176151"/>
      </dsp:txXfrm>
    </dsp:sp>
    <dsp:sp modelId="{9F84DA5B-BA49-4479-854F-CD1C82DE63DB}">
      <dsp:nvSpPr>
        <dsp:cNvPr id="0" name=""/>
        <dsp:cNvSpPr/>
      </dsp:nvSpPr>
      <dsp:spPr>
        <a:xfrm>
          <a:off x="4410363" y="3349856"/>
          <a:ext cx="3001818" cy="1249335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Instituir parceria com a escola de governo- </a:t>
          </a:r>
          <a:r>
            <a:rPr lang="pt-BR" sz="1200" kern="1200" dirty="0" err="1" smtClean="0">
              <a:solidFill>
                <a:schemeClr val="bg1"/>
              </a:solidFill>
            </a:rPr>
            <a:t>Escolagov</a:t>
          </a:r>
          <a:r>
            <a:rPr lang="pt-BR" sz="1200" kern="1200" dirty="0" smtClean="0">
              <a:solidFill>
                <a:schemeClr val="bg1"/>
              </a:solidFill>
            </a:rPr>
            <a:t> e implantar sistema contínuo de capacitação e atualização para os diversos programas sanitários.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46955" y="3386448"/>
        <a:ext cx="2928634" cy="1176151"/>
      </dsp:txXfrm>
    </dsp:sp>
    <dsp:sp modelId="{951F84B3-538E-433D-A920-6C9298889DEF}">
      <dsp:nvSpPr>
        <dsp:cNvPr id="0" name=""/>
        <dsp:cNvSpPr/>
      </dsp:nvSpPr>
      <dsp:spPr>
        <a:xfrm>
          <a:off x="4410363" y="4791397"/>
          <a:ext cx="3001818" cy="1249335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Realizar a capacitação priorizando as deficiências de aprendizado detectadas em 100% dos fiscais, agentes e administrativos.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kern="1200" dirty="0">
            <a:solidFill>
              <a:schemeClr val="accent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46955" y="4827989"/>
        <a:ext cx="2928634" cy="1176151"/>
      </dsp:txXfrm>
    </dsp:sp>
    <dsp:sp modelId="{F964E1A6-67D0-4ACD-AB97-7972B995A96D}">
      <dsp:nvSpPr>
        <dsp:cNvPr id="0" name=""/>
        <dsp:cNvSpPr/>
      </dsp:nvSpPr>
      <dsp:spPr>
        <a:xfrm>
          <a:off x="8068829" y="0"/>
          <a:ext cx="3752272" cy="6359239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6 - Incentivar e disponibilizar capacitação específica para a equipe de epidemiologia.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68829" y="0"/>
        <a:ext cx="3752272" cy="1907771"/>
      </dsp:txXfrm>
    </dsp:sp>
    <dsp:sp modelId="{6198E73C-EDC0-4424-94CB-B76C96D08660}">
      <dsp:nvSpPr>
        <dsp:cNvPr id="0" name=""/>
        <dsp:cNvSpPr/>
      </dsp:nvSpPr>
      <dsp:spPr>
        <a:xfrm>
          <a:off x="8444057" y="1909634"/>
          <a:ext cx="3001818" cy="1917397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Participar da Reunião Técnica junto a Equipe do CIEP_ Ferramentas para a análise dos dados </a:t>
          </a:r>
          <a:r>
            <a:rPr lang="pt-BR" sz="1200" kern="1200" dirty="0" err="1" smtClean="0">
              <a:solidFill>
                <a:schemeClr val="bg1"/>
              </a:solidFill>
            </a:rPr>
            <a:t>zoossanitários</a:t>
          </a:r>
          <a:r>
            <a:rPr lang="pt-BR" sz="1200" kern="1200" dirty="0" smtClean="0">
              <a:solidFill>
                <a:schemeClr val="bg1"/>
              </a:solidFill>
            </a:rPr>
            <a:t> mensais – Informes e </a:t>
          </a:r>
          <a:r>
            <a:rPr lang="pt-BR" sz="1200" kern="1200" dirty="0" err="1" smtClean="0">
              <a:solidFill>
                <a:schemeClr val="bg1"/>
              </a:solidFill>
            </a:rPr>
            <a:t>SivCont</a:t>
          </a:r>
          <a:r>
            <a:rPr lang="pt-BR" sz="1200" kern="1200" dirty="0" smtClean="0">
              <a:solidFill>
                <a:schemeClr val="bg1"/>
              </a:solidFill>
            </a:rPr>
            <a:t>,  a se realizar em Brasília.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0216" y="1965793"/>
        <a:ext cx="2889500" cy="1805079"/>
      </dsp:txXfrm>
    </dsp:sp>
    <dsp:sp modelId="{53DB366B-4F1F-4162-A13F-9857662462BB}">
      <dsp:nvSpPr>
        <dsp:cNvPr id="0" name=""/>
        <dsp:cNvSpPr/>
      </dsp:nvSpPr>
      <dsp:spPr>
        <a:xfrm>
          <a:off x="8444057" y="4122016"/>
          <a:ext cx="3001818" cy="1917397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Criar e estruturar o núcleo de epidemiologia da IAGRO.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0216" y="4178175"/>
        <a:ext cx="2889500" cy="18050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CCFA2-C359-4ECB-BA10-7FEEAD04FA97}">
      <dsp:nvSpPr>
        <dsp:cNvPr id="0" name=""/>
        <dsp:cNvSpPr/>
      </dsp:nvSpPr>
      <dsp:spPr>
        <a:xfrm>
          <a:off x="1443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7 - Orientar, acompanhar e cobrar para que os procedimentos estabelecidos em legislação Estadual e ou federal sejam observados na íntegra.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43" y="0"/>
        <a:ext cx="3752272" cy="1990898"/>
      </dsp:txXfrm>
    </dsp:sp>
    <dsp:sp modelId="{0EBEDB36-A79F-4724-8E54-18661A9A3EFF}">
      <dsp:nvSpPr>
        <dsp:cNvPr id="0" name=""/>
        <dsp:cNvSpPr/>
      </dsp:nvSpPr>
      <dsp:spPr>
        <a:xfrm>
          <a:off x="376670" y="1992545"/>
          <a:ext cx="3001818" cy="1206884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Estabelecer cronograma para ciclo de reuniões técnicas nas regionais com a presença dos inspetores das unidades locais afim de padronizar e divulgar os procedimentos previstos em legislação. 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2018" y="2027893"/>
        <a:ext cx="2931122" cy="1136188"/>
      </dsp:txXfrm>
    </dsp:sp>
    <dsp:sp modelId="{788A70FC-8DC2-4467-9F9D-67CB6ECD90D0}">
      <dsp:nvSpPr>
        <dsp:cNvPr id="0" name=""/>
        <dsp:cNvSpPr/>
      </dsp:nvSpPr>
      <dsp:spPr>
        <a:xfrm>
          <a:off x="376670" y="3385104"/>
          <a:ext cx="3001818" cy="1206884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Coordenação estadual realizará supervisões periódicas dos cumprimentos dos programas sanitário com as devidas providências cabíveis. </a:t>
          </a:r>
          <a:r>
            <a:rPr lang="pt-BR" sz="1200" b="1" u="sng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</a:p>
      </dsp:txBody>
      <dsp:txXfrm>
        <a:off x="412018" y="3420452"/>
        <a:ext cx="2931122" cy="1136188"/>
      </dsp:txXfrm>
    </dsp:sp>
    <dsp:sp modelId="{BB827DE6-7654-4D46-9B13-5A6F93A2266C}">
      <dsp:nvSpPr>
        <dsp:cNvPr id="0" name=""/>
        <dsp:cNvSpPr/>
      </dsp:nvSpPr>
      <dsp:spPr>
        <a:xfrm>
          <a:off x="376670" y="4777664"/>
          <a:ext cx="3001818" cy="1525200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Realizar as reuniões em todas as unidades regionais, conforme cronograma, com a presença dos inspetores das unidades locais, com objetivo de padronizar e divulgar os procedimentos previstos em legislação. </a:t>
          </a:r>
          <a:r>
            <a:rPr lang="pt-BR" sz="1200" b="1" u="sng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1342" y="4822336"/>
        <a:ext cx="2912474" cy="1435856"/>
      </dsp:txXfrm>
    </dsp:sp>
    <dsp:sp modelId="{D184BC91-A165-4E5D-B3C2-6524EF85EA30}">
      <dsp:nvSpPr>
        <dsp:cNvPr id="0" name=""/>
        <dsp:cNvSpPr/>
      </dsp:nvSpPr>
      <dsp:spPr>
        <a:xfrm>
          <a:off x="4035136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8 - Planejar e fomentar junto ao governo formas de aquisição de veículos e reposição de frota..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35136" y="0"/>
        <a:ext cx="3752272" cy="1990898"/>
      </dsp:txXfrm>
    </dsp:sp>
    <dsp:sp modelId="{FF5BA1AD-E5C5-4AB8-B3EB-428703BD133E}">
      <dsp:nvSpPr>
        <dsp:cNvPr id="0" name=""/>
        <dsp:cNvSpPr/>
      </dsp:nvSpPr>
      <dsp:spPr>
        <a:xfrm>
          <a:off x="4410363" y="1991465"/>
          <a:ext cx="3001818" cy="130377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Levantar a necessidade de reposição de frota por Unidade Regional, levando-se em conta os recursos humanos disponíveis, as características geográficas e econômicas dos municípios. 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48549" y="2029651"/>
        <a:ext cx="2925446" cy="1227400"/>
      </dsp:txXfrm>
    </dsp:sp>
    <dsp:sp modelId="{E088DFB4-79E8-4A5F-8363-E73A2425C83D}">
      <dsp:nvSpPr>
        <dsp:cNvPr id="0" name=""/>
        <dsp:cNvSpPr/>
      </dsp:nvSpPr>
      <dsp:spPr>
        <a:xfrm>
          <a:off x="4410363" y="3495818"/>
          <a:ext cx="3001818" cy="130377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Elaborar Proposta para a aquisição dos veículos a serem adquiridos conforme </a:t>
          </a:r>
          <a:r>
            <a:rPr lang="pt-BR" sz="1200" kern="1200" dirty="0" err="1" smtClean="0">
              <a:solidFill>
                <a:schemeClr val="bg1"/>
              </a:solidFill>
            </a:rPr>
            <a:t>ítem</a:t>
          </a:r>
          <a:r>
            <a:rPr lang="pt-BR" sz="1200" kern="1200" dirty="0" smtClean="0">
              <a:solidFill>
                <a:schemeClr val="bg1"/>
              </a:solidFill>
            </a:rPr>
            <a:t> 1. 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</a:p>
      </dsp:txBody>
      <dsp:txXfrm>
        <a:off x="4448549" y="3534004"/>
        <a:ext cx="2925446" cy="1227400"/>
      </dsp:txXfrm>
    </dsp:sp>
    <dsp:sp modelId="{B5D512E1-BBE7-49F2-9149-AE1B82187444}">
      <dsp:nvSpPr>
        <dsp:cNvPr id="0" name=""/>
        <dsp:cNvSpPr/>
      </dsp:nvSpPr>
      <dsp:spPr>
        <a:xfrm>
          <a:off x="4410363" y="5000171"/>
          <a:ext cx="3001818" cy="130377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Compra e distribuição dos veículos para reposição da frota. 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 </a:t>
          </a:r>
        </a:p>
      </dsp:txBody>
      <dsp:txXfrm>
        <a:off x="4448549" y="5038357"/>
        <a:ext cx="2925446" cy="1227400"/>
      </dsp:txXfrm>
    </dsp:sp>
    <dsp:sp modelId="{700A14CA-7F3A-471D-A8E8-4BD5D1DCFD94}">
      <dsp:nvSpPr>
        <dsp:cNvPr id="0" name=""/>
        <dsp:cNvSpPr/>
      </dsp:nvSpPr>
      <dsp:spPr>
        <a:xfrm>
          <a:off x="8068829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9- Investir na estrutura dos </a:t>
          </a:r>
          <a:r>
            <a:rPr lang="pt-BR" sz="12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PFFs</a:t>
          </a: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provendo-os com equipamentos e acesso à comunicação suficientes à execução de suas atividades e adequar a localização dos mesmos visando priorizar o Fluxo de veículos oriundo das principais vias de trânsito.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68829" y="0"/>
        <a:ext cx="3752272" cy="1990898"/>
      </dsp:txXfrm>
    </dsp:sp>
    <dsp:sp modelId="{AEDD832A-F145-47E7-B345-8D920CB01ADD}">
      <dsp:nvSpPr>
        <dsp:cNvPr id="0" name=""/>
        <dsp:cNvSpPr/>
      </dsp:nvSpPr>
      <dsp:spPr>
        <a:xfrm>
          <a:off x="8444057" y="1992842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Elaborar projeto de Fiscalização Fixa e móvel que estabeleça um novo modelo de fiscalização a fim de atender as demandas previstas no plano estratégico 2017-2026 e dos demais programas sanitários. 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2663" y="2051448"/>
        <a:ext cx="2884606" cy="1883731"/>
      </dsp:txXfrm>
    </dsp:sp>
    <dsp:sp modelId="{23F81370-F08A-4EA3-B1BD-FF073C72DBA1}">
      <dsp:nvSpPr>
        <dsp:cNvPr id="0" name=""/>
        <dsp:cNvSpPr/>
      </dsp:nvSpPr>
      <dsp:spPr>
        <a:xfrm>
          <a:off x="8444057" y="4301623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Implantação do projeto de acordo com o cronograma estipulado pelo mesmo. 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2663" y="4360229"/>
        <a:ext cx="2884606" cy="188373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CCFA2-C359-4ECB-BA10-7FEEAD04FA97}">
      <dsp:nvSpPr>
        <dsp:cNvPr id="0" name=""/>
        <dsp:cNvSpPr/>
      </dsp:nvSpPr>
      <dsp:spPr>
        <a:xfrm>
          <a:off x="2850" y="0"/>
          <a:ext cx="2796886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10 - Capacitar servidores para fiscalizações de trânsito.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50" y="0"/>
        <a:ext cx="2796886" cy="1990898"/>
      </dsp:txXfrm>
    </dsp:sp>
    <dsp:sp modelId="{0EBEDB36-A79F-4724-8E54-18661A9A3EFF}">
      <dsp:nvSpPr>
        <dsp:cNvPr id="0" name=""/>
        <dsp:cNvSpPr/>
      </dsp:nvSpPr>
      <dsp:spPr>
        <a:xfrm>
          <a:off x="282538" y="1990898"/>
          <a:ext cx="2237509" cy="431361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 - Promover capacitações anuais dos servidores envolvidos na atividade de fiscalização do trânsito com o apoio da escola de governo.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8072" y="2056432"/>
        <a:ext cx="2106441" cy="4182545"/>
      </dsp:txXfrm>
    </dsp:sp>
    <dsp:sp modelId="{D184BC91-A165-4E5D-B3C2-6524EF85EA30}">
      <dsp:nvSpPr>
        <dsp:cNvPr id="0" name=""/>
        <dsp:cNvSpPr/>
      </dsp:nvSpPr>
      <dsp:spPr>
        <a:xfrm>
          <a:off x="3009503" y="0"/>
          <a:ext cx="2796886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11 - Fomentar apoio policial nos </a:t>
          </a:r>
          <a:r>
            <a:rPr lang="pt-BR" sz="12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PFFs</a:t>
          </a: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09503" y="0"/>
        <a:ext cx="2796886" cy="1990898"/>
      </dsp:txXfrm>
    </dsp:sp>
    <dsp:sp modelId="{FF5BA1AD-E5C5-4AB8-B3EB-428703BD133E}">
      <dsp:nvSpPr>
        <dsp:cNvPr id="0" name=""/>
        <dsp:cNvSpPr/>
      </dsp:nvSpPr>
      <dsp:spPr>
        <a:xfrm>
          <a:off x="3289191" y="1992842"/>
          <a:ext cx="2237509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Firmar parceria entre a IAGRO e a Secretaria de Justiça e Segurança Pública a fim de estabelecer o apoio policial contínuo nos </a:t>
          </a:r>
          <a:r>
            <a:rPr lang="pt-BR" sz="1200" kern="1200" dirty="0" err="1" smtClean="0">
              <a:solidFill>
                <a:schemeClr val="bg1"/>
              </a:solidFill>
            </a:rPr>
            <a:t>PFFs</a:t>
          </a:r>
          <a:r>
            <a:rPr lang="pt-BR" sz="1200" kern="1200" dirty="0" smtClean="0">
              <a:solidFill>
                <a:schemeClr val="bg1"/>
              </a:solidFill>
            </a:rPr>
            <a:t> e móveis.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47797" y="2051448"/>
        <a:ext cx="2120297" cy="1883731"/>
      </dsp:txXfrm>
    </dsp:sp>
    <dsp:sp modelId="{E088DFB4-79E8-4A5F-8363-E73A2425C83D}">
      <dsp:nvSpPr>
        <dsp:cNvPr id="0" name=""/>
        <dsp:cNvSpPr/>
      </dsp:nvSpPr>
      <dsp:spPr>
        <a:xfrm>
          <a:off x="3289191" y="4301623"/>
          <a:ext cx="2237509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 Solicitar ao MAPA implementação de programa específico de fiscalização na região de fronteira, bem como, Termos de Cooperação com as instituições federais.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kern="1200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47797" y="4360229"/>
        <a:ext cx="2120297" cy="1883731"/>
      </dsp:txXfrm>
    </dsp:sp>
    <dsp:sp modelId="{700A14CA-7F3A-471D-A8E8-4BD5D1DCFD94}">
      <dsp:nvSpPr>
        <dsp:cNvPr id="0" name=""/>
        <dsp:cNvSpPr/>
      </dsp:nvSpPr>
      <dsp:spPr>
        <a:xfrm>
          <a:off x="6016156" y="0"/>
          <a:ext cx="2796886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12 – (14) Sensibilizar o governo com o objetivo de obter independência financeira ao SVE bem como fomentar para que as taxas e multas recolhidas pela </a:t>
          </a:r>
          <a:r>
            <a:rPr lang="pt-BR" sz="12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Iagro</a:t>
          </a: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sejam revertidas diretamente à agência.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16156" y="0"/>
        <a:ext cx="2796886" cy="1990898"/>
      </dsp:txXfrm>
    </dsp:sp>
    <dsp:sp modelId="{AEDD832A-F145-47E7-B345-8D920CB01ADD}">
      <dsp:nvSpPr>
        <dsp:cNvPr id="0" name=""/>
        <dsp:cNvSpPr/>
      </dsp:nvSpPr>
      <dsp:spPr>
        <a:xfrm>
          <a:off x="6054406" y="1720383"/>
          <a:ext cx="2720341" cy="1525038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Apresentação, pelo Diretor Presidente,  ao Secretário de Estado da SEMAGRO, da atual situação da IAGRO, bem como das ações e adequações necessárias às demandas financeiras.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99073" y="1765050"/>
        <a:ext cx="2631007" cy="1435704"/>
      </dsp:txXfrm>
    </dsp:sp>
    <dsp:sp modelId="{23F81370-F08A-4EA3-B1BD-FF073C72DBA1}">
      <dsp:nvSpPr>
        <dsp:cNvPr id="0" name=""/>
        <dsp:cNvSpPr/>
      </dsp:nvSpPr>
      <dsp:spPr>
        <a:xfrm>
          <a:off x="6056990" y="3360443"/>
          <a:ext cx="2715217" cy="152007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Elaboração de Proposta de Projeto para alteração da Lei de Nº 3.826 de 22/12/2009 que instituiu taxas relacionadas ou decorrente da atuação Institucional da IAGRO a ser apresentada ao Governador do Estado. 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 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01511" y="3404964"/>
        <a:ext cx="2626175" cy="1431031"/>
      </dsp:txXfrm>
    </dsp:sp>
    <dsp:sp modelId="{E504C53F-B049-428E-A4EB-EFD39B00FFAB}">
      <dsp:nvSpPr>
        <dsp:cNvPr id="0" name=""/>
        <dsp:cNvSpPr/>
      </dsp:nvSpPr>
      <dsp:spPr>
        <a:xfrm>
          <a:off x="6082364" y="5067420"/>
          <a:ext cx="2664470" cy="1235411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Na aprovação da Proposta, por parte do Governo, a IAGRO, a SEMAGRO e demais órgãos afins, elaborarão o Projeto de Lei a ser submetido à aprovação.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kern="1200" dirty="0" smtClean="0"/>
            <a:t> 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118548" y="5103604"/>
        <a:ext cx="2592102" cy="1163043"/>
      </dsp:txXfrm>
    </dsp:sp>
    <dsp:sp modelId="{5A50CBD0-C426-419E-9C28-2AA4BF16B276}">
      <dsp:nvSpPr>
        <dsp:cNvPr id="0" name=""/>
        <dsp:cNvSpPr/>
      </dsp:nvSpPr>
      <dsp:spPr>
        <a:xfrm>
          <a:off x="9022809" y="0"/>
          <a:ext cx="2796886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13 – (15) Fomentar a previsão de repasses ao fundo, bem como dar início imediato ao recolhimento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022809" y="0"/>
        <a:ext cx="2796886" cy="1990898"/>
      </dsp:txXfrm>
    </dsp:sp>
    <dsp:sp modelId="{15B4D59F-44FF-4B06-856D-4C466930A774}">
      <dsp:nvSpPr>
        <dsp:cNvPr id="0" name=""/>
        <dsp:cNvSpPr/>
      </dsp:nvSpPr>
      <dsp:spPr>
        <a:xfrm>
          <a:off x="9085806" y="1680302"/>
          <a:ext cx="2645563" cy="1873435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Inclusão na Proposta Orçamentária - LOA de 2019,  na Funcional Programática correspondente às ações de Defesa Sanitária Animal, </a:t>
          </a:r>
          <a:r>
            <a:rPr lang="pt-BR" sz="1200" kern="1200" dirty="0" err="1" smtClean="0">
              <a:solidFill>
                <a:schemeClr val="bg1"/>
              </a:solidFill>
            </a:rPr>
            <a:t>Localizador</a:t>
          </a:r>
          <a:r>
            <a:rPr lang="pt-BR" sz="1200" kern="1200" dirty="0" smtClean="0">
              <a:solidFill>
                <a:schemeClr val="bg1"/>
              </a:solidFill>
            </a:rPr>
            <a:t> 0003, dotação específica para a  Reserva Financeira para Ações de Defesa Sanitária Animal -REFASA</a:t>
          </a:r>
          <a:r>
            <a:rPr lang="pt-BR" sz="1200" b="1" u="sng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140677" y="1735173"/>
        <a:ext cx="2535821" cy="1763693"/>
      </dsp:txXfrm>
    </dsp:sp>
    <dsp:sp modelId="{DB5A2FD9-B677-4F02-93E0-8D646FA5D754}">
      <dsp:nvSpPr>
        <dsp:cNvPr id="0" name=""/>
        <dsp:cNvSpPr/>
      </dsp:nvSpPr>
      <dsp:spPr>
        <a:xfrm>
          <a:off x="9085962" y="3682627"/>
          <a:ext cx="2645295" cy="881700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Abertura de duas contas correntes específicas sendo uma Conta Movimento e a outra Conta Reserva/Indenizatória.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111786" y="3708451"/>
        <a:ext cx="2593647" cy="830052"/>
      </dsp:txXfrm>
    </dsp:sp>
    <dsp:sp modelId="{4F0184CC-F1CE-4044-BA49-5E82341D96EB}">
      <dsp:nvSpPr>
        <dsp:cNvPr id="0" name=""/>
        <dsp:cNvSpPr/>
      </dsp:nvSpPr>
      <dsp:spPr>
        <a:xfrm>
          <a:off x="9073074" y="4729942"/>
          <a:ext cx="2696355" cy="1332917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Repasse do recurso referente a arrecadação das taxas que formam a REFASA, conforme DECRETOS Nº 14.567 de 20/09/2016 e Nº 14.778 de 06/07/2017.</a:t>
          </a:r>
          <a:r>
            <a:rPr lang="pt-BR" sz="1200" kern="1200" dirty="0" smtClean="0">
              <a:solidFill>
                <a:schemeClr val="tx1"/>
              </a:solidFill>
            </a:rPr>
            <a:t>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112114" y="4768982"/>
        <a:ext cx="2618275" cy="12548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CCFA2-C359-4ECB-BA10-7FEEAD04FA97}">
      <dsp:nvSpPr>
        <dsp:cNvPr id="0" name=""/>
        <dsp:cNvSpPr/>
      </dsp:nvSpPr>
      <dsp:spPr>
        <a:xfrm>
          <a:off x="1443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 – (12) Realizar análise de fluxo de ingresso e pontos críticos para fiscalização de trânsito.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43" y="0"/>
        <a:ext cx="3752272" cy="1990898"/>
      </dsp:txXfrm>
    </dsp:sp>
    <dsp:sp modelId="{0EBEDB36-A79F-4724-8E54-18661A9A3EFF}">
      <dsp:nvSpPr>
        <dsp:cNvPr id="0" name=""/>
        <dsp:cNvSpPr/>
      </dsp:nvSpPr>
      <dsp:spPr>
        <a:xfrm>
          <a:off x="376670" y="1991465"/>
          <a:ext cx="3001818" cy="130377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Criar e estruturar o núcleo de fiscalização e análise de trânsito.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4856" y="2029651"/>
        <a:ext cx="2925446" cy="1227400"/>
      </dsp:txXfrm>
    </dsp:sp>
    <dsp:sp modelId="{2B63EE85-37A3-40D0-A99A-B5CC883C9E2F}">
      <dsp:nvSpPr>
        <dsp:cNvPr id="0" name=""/>
        <dsp:cNvSpPr/>
      </dsp:nvSpPr>
      <dsp:spPr>
        <a:xfrm>
          <a:off x="376670" y="3495818"/>
          <a:ext cx="3001818" cy="130377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Implementar o sistema eletrônico efetivo de controle das movimentações de ingresso e egresso.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4856" y="3534004"/>
        <a:ext cx="2925446" cy="1227400"/>
      </dsp:txXfrm>
    </dsp:sp>
    <dsp:sp modelId="{481BAD57-3DB1-411C-99F1-AB401F2D6C74}">
      <dsp:nvSpPr>
        <dsp:cNvPr id="0" name=""/>
        <dsp:cNvSpPr/>
      </dsp:nvSpPr>
      <dsp:spPr>
        <a:xfrm>
          <a:off x="376670" y="5000171"/>
          <a:ext cx="3001818" cy="130377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Realizar análise da movimentação que será sistematizada. </a:t>
          </a:r>
          <a:r>
            <a:rPr lang="pt-BR" sz="1200" kern="1200" dirty="0" smtClean="0">
              <a:solidFill>
                <a:schemeClr val="accent6"/>
              </a:solidFill>
            </a:rPr>
            <a:t>(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Implementação não iniciada)</a:t>
          </a:r>
          <a:r>
            <a:rPr lang="pt-BR" sz="12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4856" y="5038357"/>
        <a:ext cx="2925446" cy="1227400"/>
      </dsp:txXfrm>
    </dsp:sp>
    <dsp:sp modelId="{D184BC91-A165-4E5D-B3C2-6524EF85EA30}">
      <dsp:nvSpPr>
        <dsp:cNvPr id="0" name=""/>
        <dsp:cNvSpPr/>
      </dsp:nvSpPr>
      <dsp:spPr>
        <a:xfrm>
          <a:off x="4035136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 – (13) Adequar </a:t>
          </a:r>
          <a:r>
            <a:rPr lang="pt-BR" sz="1200" b="1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e-Saniagro</a:t>
          </a: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quanto às suas ferramentas de controle, gestão, geração e disponibilização de informações e indicadores e capacitar servidores para utilização mais eficiente do sistema.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35136" y="0"/>
        <a:ext cx="3752272" cy="1990898"/>
      </dsp:txXfrm>
    </dsp:sp>
    <dsp:sp modelId="{FF5BA1AD-E5C5-4AB8-B3EB-428703BD133E}">
      <dsp:nvSpPr>
        <dsp:cNvPr id="0" name=""/>
        <dsp:cNvSpPr/>
      </dsp:nvSpPr>
      <dsp:spPr>
        <a:xfrm>
          <a:off x="4410363" y="1991552"/>
          <a:ext cx="3001818" cy="1164759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Realizar levantamento dos indicadores de interesse de cada programa sanitário, além de ferramentas disponíveis para gestão das ações</a:t>
          </a:r>
          <a:r>
            <a:rPr lang="pt-BR" sz="1200" b="1" u="none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pt-BR" sz="1200" b="1" u="none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Implementação atrasada)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44478" y="2025667"/>
        <a:ext cx="2933588" cy="1096529"/>
      </dsp:txXfrm>
    </dsp:sp>
    <dsp:sp modelId="{8ACCA36A-1E43-4C0F-ADD2-74D157A8E71F}">
      <dsp:nvSpPr>
        <dsp:cNvPr id="0" name=""/>
        <dsp:cNvSpPr/>
      </dsp:nvSpPr>
      <dsp:spPr>
        <a:xfrm>
          <a:off x="4410363" y="3335506"/>
          <a:ext cx="3001818" cy="1164759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Implementar os indicadores e ferramentas no sistema </a:t>
          </a:r>
          <a:r>
            <a:rPr lang="pt-BR" sz="1200" kern="1200" dirty="0" err="1" smtClean="0">
              <a:solidFill>
                <a:schemeClr val="bg1"/>
              </a:solidFill>
            </a:rPr>
            <a:t>e-SANIAGRO</a:t>
          </a:r>
          <a:r>
            <a:rPr lang="pt-BR" sz="1200" kern="1200" dirty="0" smtClean="0">
              <a:solidFill>
                <a:schemeClr val="bg1"/>
              </a:solidFill>
            </a:rPr>
            <a:t>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44478" y="3369621"/>
        <a:ext cx="2933588" cy="1096529"/>
      </dsp:txXfrm>
    </dsp:sp>
    <dsp:sp modelId="{D3AE0C22-BED4-4A2F-BDB6-AA4985189E21}">
      <dsp:nvSpPr>
        <dsp:cNvPr id="0" name=""/>
        <dsp:cNvSpPr/>
      </dsp:nvSpPr>
      <dsp:spPr>
        <a:xfrm>
          <a:off x="4410363" y="4679459"/>
          <a:ext cx="3001818" cy="1624397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Ampliar a estrutura da equipe de tecnologia da informação disponibilizada à IAGRO para dar dinamismo e rapidez ao atendimento às demandas para alterações ou melhorias do sistema informatizado de acordo com a legislação sanitária vigente</a:t>
          </a:r>
          <a:r>
            <a:rPr lang="pt-BR" sz="1200" b="1" u="none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</a:t>
          </a:r>
          <a:r>
            <a:rPr lang="pt-BR" sz="1200" b="1" u="none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Implementação não iniciada)</a:t>
          </a:r>
          <a:r>
            <a:rPr lang="pt-BR" sz="12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sp:txBody>
      <dsp:txXfrm>
        <a:off x="4457940" y="4727036"/>
        <a:ext cx="2906664" cy="1529243"/>
      </dsp:txXfrm>
    </dsp:sp>
    <dsp:sp modelId="{700A14CA-7F3A-471D-A8E8-4BD5D1DCFD94}">
      <dsp:nvSpPr>
        <dsp:cNvPr id="0" name=""/>
        <dsp:cNvSpPr/>
      </dsp:nvSpPr>
      <dsp:spPr>
        <a:xfrm>
          <a:off x="8068829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 – (16) Publicar regimento interno de acordo com o decreto estadual.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68829" y="0"/>
        <a:ext cx="3752272" cy="1990898"/>
      </dsp:txXfrm>
    </dsp:sp>
    <dsp:sp modelId="{AEDD832A-F145-47E7-B345-8D920CB01ADD}">
      <dsp:nvSpPr>
        <dsp:cNvPr id="0" name=""/>
        <dsp:cNvSpPr/>
      </dsp:nvSpPr>
      <dsp:spPr>
        <a:xfrm>
          <a:off x="8444057" y="1992842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Elaborar minuta de regimento</a:t>
          </a:r>
          <a:r>
            <a:rPr lang="pt-BR" sz="1200" kern="1200" dirty="0" smtClean="0">
              <a:solidFill>
                <a:schemeClr val="tx1"/>
              </a:solidFill>
            </a:rPr>
            <a:t>. 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2663" y="2051448"/>
        <a:ext cx="2884606" cy="1883731"/>
      </dsp:txXfrm>
    </dsp:sp>
    <dsp:sp modelId="{ECFBA41F-32D2-4A87-A8A8-2D1540E97BB6}">
      <dsp:nvSpPr>
        <dsp:cNvPr id="0" name=""/>
        <dsp:cNvSpPr/>
      </dsp:nvSpPr>
      <dsp:spPr>
        <a:xfrm>
          <a:off x="8444057" y="4301623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 Encaminhar ao governo do Estado para avaliação e publicação.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2663" y="4360229"/>
        <a:ext cx="2884606" cy="18837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CCFA2-C359-4ECB-BA10-7FEEAD04FA97}">
      <dsp:nvSpPr>
        <dsp:cNvPr id="0" name=""/>
        <dsp:cNvSpPr/>
      </dsp:nvSpPr>
      <dsp:spPr>
        <a:xfrm>
          <a:off x="1443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 – (17) Implantar POPs para os diversos programas sanitários e atividades.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43" y="0"/>
        <a:ext cx="3752272" cy="1990898"/>
      </dsp:txXfrm>
    </dsp:sp>
    <dsp:sp modelId="{0EBEDB36-A79F-4724-8E54-18661A9A3EFF}">
      <dsp:nvSpPr>
        <dsp:cNvPr id="0" name=""/>
        <dsp:cNvSpPr/>
      </dsp:nvSpPr>
      <dsp:spPr>
        <a:xfrm>
          <a:off x="376670" y="1990898"/>
          <a:ext cx="3001818" cy="431361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Desenvolver Manuais e </a:t>
          </a:r>
          <a:r>
            <a:rPr lang="pt-BR" sz="1200" kern="1200" dirty="0" err="1" smtClean="0">
              <a:solidFill>
                <a:schemeClr val="bg1"/>
              </a:solidFill>
            </a:rPr>
            <a:t>POPs</a:t>
          </a:r>
          <a:r>
            <a:rPr lang="pt-BR" sz="1200" kern="1200" dirty="0" smtClean="0">
              <a:solidFill>
                <a:schemeClr val="bg1"/>
              </a:solidFill>
            </a:rPr>
            <a:t> das atividades dos Programas Sanitários e da Divisão de Epidemiologia. </a:t>
          </a:r>
          <a:r>
            <a:rPr lang="pt-BR" sz="1200" b="1" u="sng" kern="1200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com andamento normal)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4590" y="2078818"/>
        <a:ext cx="2825978" cy="4137773"/>
      </dsp:txXfrm>
    </dsp:sp>
    <dsp:sp modelId="{D184BC91-A165-4E5D-B3C2-6524EF85EA30}">
      <dsp:nvSpPr>
        <dsp:cNvPr id="0" name=""/>
        <dsp:cNvSpPr/>
      </dsp:nvSpPr>
      <dsp:spPr>
        <a:xfrm>
          <a:off x="4035136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 – (18) Padronizar a organização da documentação nos escritórios.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35136" y="0"/>
        <a:ext cx="3752272" cy="1990898"/>
      </dsp:txXfrm>
    </dsp:sp>
    <dsp:sp modelId="{FF5BA1AD-E5C5-4AB8-B3EB-428703BD133E}">
      <dsp:nvSpPr>
        <dsp:cNvPr id="0" name=""/>
        <dsp:cNvSpPr/>
      </dsp:nvSpPr>
      <dsp:spPr>
        <a:xfrm>
          <a:off x="4410363" y="1992154"/>
          <a:ext cx="3001818" cy="767730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Elaborar Manual de Procedimento Padronizado com formulários de controle;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32849" y="2014640"/>
        <a:ext cx="2956846" cy="722758"/>
      </dsp:txXfrm>
    </dsp:sp>
    <dsp:sp modelId="{57E87B8A-99C2-4895-B7A2-884A6D312E7B}">
      <dsp:nvSpPr>
        <dsp:cNvPr id="0" name=""/>
        <dsp:cNvSpPr/>
      </dsp:nvSpPr>
      <dsp:spPr>
        <a:xfrm>
          <a:off x="4410363" y="2877996"/>
          <a:ext cx="3001818" cy="767730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Aprovar Manual - direção;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</a:p>
      </dsp:txBody>
      <dsp:txXfrm>
        <a:off x="4432849" y="2900482"/>
        <a:ext cx="2956846" cy="722758"/>
      </dsp:txXfrm>
    </dsp:sp>
    <dsp:sp modelId="{63F4F7BB-31A7-4DBF-895C-297F8C1A6054}">
      <dsp:nvSpPr>
        <dsp:cNvPr id="0" name=""/>
        <dsp:cNvSpPr/>
      </dsp:nvSpPr>
      <dsp:spPr>
        <a:xfrm>
          <a:off x="4410363" y="3763839"/>
          <a:ext cx="3001818" cy="767730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Capacitação para servidores no Manual de procedimentos;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 </a:t>
          </a:r>
        </a:p>
      </dsp:txBody>
      <dsp:txXfrm>
        <a:off x="4432849" y="3786325"/>
        <a:ext cx="2956846" cy="722758"/>
      </dsp:txXfrm>
    </dsp:sp>
    <dsp:sp modelId="{004B3799-60FB-46EB-A9FF-0C10407CE9A0}">
      <dsp:nvSpPr>
        <dsp:cNvPr id="0" name=""/>
        <dsp:cNvSpPr/>
      </dsp:nvSpPr>
      <dsp:spPr>
        <a:xfrm>
          <a:off x="4410363" y="4649682"/>
          <a:ext cx="3001818" cy="767730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Revisão proposta pastas para arquivo pós capacitação e emissão do formulário proposto;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 </a:t>
          </a:r>
        </a:p>
      </dsp:txBody>
      <dsp:txXfrm>
        <a:off x="4432849" y="4672168"/>
        <a:ext cx="2956846" cy="722758"/>
      </dsp:txXfrm>
    </dsp:sp>
    <dsp:sp modelId="{AE532B44-03E7-4876-89D8-AEA31065CEDD}">
      <dsp:nvSpPr>
        <dsp:cNvPr id="0" name=""/>
        <dsp:cNvSpPr/>
      </dsp:nvSpPr>
      <dsp:spPr>
        <a:xfrm>
          <a:off x="4410363" y="5535525"/>
          <a:ext cx="3001818" cy="767730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Implantação dos procedimentos nas Unidades Locais pelos funcionários capacitados; </a:t>
          </a:r>
          <a:r>
            <a:rPr lang="pt-BR" sz="1200" b="1" u="sng" kern="1200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com andamento normal)</a:t>
          </a:r>
        </a:p>
      </dsp:txBody>
      <dsp:txXfrm>
        <a:off x="4432849" y="5558011"/>
        <a:ext cx="2956846" cy="722758"/>
      </dsp:txXfrm>
    </dsp:sp>
    <dsp:sp modelId="{700A14CA-7F3A-471D-A8E8-4BD5D1DCFD94}">
      <dsp:nvSpPr>
        <dsp:cNvPr id="0" name=""/>
        <dsp:cNvSpPr/>
      </dsp:nvSpPr>
      <dsp:spPr>
        <a:xfrm>
          <a:off x="8068829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6 – (19) Implementar programação de supervisões no SV. 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68829" y="0"/>
        <a:ext cx="3752272" cy="1990898"/>
      </dsp:txXfrm>
    </dsp:sp>
    <dsp:sp modelId="{AEDD832A-F145-47E7-B345-8D920CB01ADD}">
      <dsp:nvSpPr>
        <dsp:cNvPr id="0" name=""/>
        <dsp:cNvSpPr/>
      </dsp:nvSpPr>
      <dsp:spPr>
        <a:xfrm>
          <a:off x="8444057" y="1991222"/>
          <a:ext cx="3001818" cy="63714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Aprovar Manual de Procedimento Padronizado</a:t>
          </a:r>
          <a:r>
            <a:rPr lang="pt-BR" sz="1200" b="1" u="none" kern="1200" dirty="0" smtClean="0">
              <a:solidFill>
                <a:schemeClr val="bg1"/>
              </a:solidFill>
              <a:effectLst/>
            </a:rPr>
            <a:t>;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 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462718" y="2009883"/>
        <a:ext cx="2964496" cy="599820"/>
      </dsp:txXfrm>
    </dsp:sp>
    <dsp:sp modelId="{656AE09B-7694-4AFA-8512-F7085DDDC7AC}">
      <dsp:nvSpPr>
        <dsp:cNvPr id="0" name=""/>
        <dsp:cNvSpPr/>
      </dsp:nvSpPr>
      <dsp:spPr>
        <a:xfrm>
          <a:off x="8444057" y="2726386"/>
          <a:ext cx="3001818" cy="63714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 Formação e capacitação interna de equipe de auditores internos;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</a:p>
      </dsp:txBody>
      <dsp:txXfrm>
        <a:off x="8462718" y="2745047"/>
        <a:ext cx="2964496" cy="599820"/>
      </dsp:txXfrm>
    </dsp:sp>
    <dsp:sp modelId="{D33E4137-A596-4E42-A40C-3E51B3F7D1DA}">
      <dsp:nvSpPr>
        <dsp:cNvPr id="0" name=""/>
        <dsp:cNvSpPr/>
      </dsp:nvSpPr>
      <dsp:spPr>
        <a:xfrm>
          <a:off x="8444057" y="3461551"/>
          <a:ext cx="3001818" cy="63714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Realização auditoria interna piloto;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</a:p>
      </dsp:txBody>
      <dsp:txXfrm>
        <a:off x="8462718" y="3480212"/>
        <a:ext cx="2964496" cy="599820"/>
      </dsp:txXfrm>
    </dsp:sp>
    <dsp:sp modelId="{48BAC67E-CB28-43F1-8B53-50AB6D4337E0}">
      <dsp:nvSpPr>
        <dsp:cNvPr id="0" name=""/>
        <dsp:cNvSpPr/>
      </dsp:nvSpPr>
      <dsp:spPr>
        <a:xfrm>
          <a:off x="8444057" y="4196715"/>
          <a:ext cx="3001818" cy="63714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Capacitação externa para formação de equipe de auditores internos;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</a:p>
      </dsp:txBody>
      <dsp:txXfrm>
        <a:off x="8462718" y="4215376"/>
        <a:ext cx="2964496" cy="599820"/>
      </dsp:txXfrm>
    </dsp:sp>
    <dsp:sp modelId="{62653566-E210-4AD6-9286-C9D9FAB97C5E}">
      <dsp:nvSpPr>
        <dsp:cNvPr id="0" name=""/>
        <dsp:cNvSpPr/>
      </dsp:nvSpPr>
      <dsp:spPr>
        <a:xfrm>
          <a:off x="8444057" y="4931880"/>
          <a:ext cx="3001818" cy="63714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Adequações necessárias nos procedimentos;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</a:p>
      </dsp:txBody>
      <dsp:txXfrm>
        <a:off x="8462718" y="4950541"/>
        <a:ext cx="2964496" cy="599820"/>
      </dsp:txXfrm>
    </dsp:sp>
    <dsp:sp modelId="{B7F65B6D-E772-4215-B48F-79D570F3FCB9}">
      <dsp:nvSpPr>
        <dsp:cNvPr id="0" name=""/>
        <dsp:cNvSpPr/>
      </dsp:nvSpPr>
      <dsp:spPr>
        <a:xfrm>
          <a:off x="8444057" y="5667044"/>
          <a:ext cx="3001818" cy="63714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Início de auditorias internas conforme cronograma elaborado.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462718" y="5685705"/>
        <a:ext cx="2964496" cy="5998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CCFA2-C359-4ECB-BA10-7FEEAD04FA97}">
      <dsp:nvSpPr>
        <dsp:cNvPr id="0" name=""/>
        <dsp:cNvSpPr/>
      </dsp:nvSpPr>
      <dsp:spPr>
        <a:xfrm>
          <a:off x="1443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smtClean="0">
              <a:solidFill>
                <a:schemeClr val="bg1"/>
              </a:solidFill>
            </a:rPr>
            <a:t>7 – (21) Orientar, acompanhar e cobrar metas de fiscalização de vacinas nas revendas.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43" y="0"/>
        <a:ext cx="3752272" cy="1990898"/>
      </dsp:txXfrm>
    </dsp:sp>
    <dsp:sp modelId="{0EBEDB36-A79F-4724-8E54-18661A9A3EFF}">
      <dsp:nvSpPr>
        <dsp:cNvPr id="0" name=""/>
        <dsp:cNvSpPr/>
      </dsp:nvSpPr>
      <dsp:spPr>
        <a:xfrm>
          <a:off x="376670" y="1992842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Elaborar  programação para fiscalização, junto com as unidades locais,  dos estabelecimentos de comércio de produtos de uso veterinário</a:t>
          </a:r>
          <a:r>
            <a:rPr lang="pt-BR" sz="1200" b="0" u="none" kern="1200" dirty="0" smtClean="0">
              <a:solidFill>
                <a:schemeClr val="bg1"/>
              </a:solidFill>
              <a:effectLst/>
            </a:rPr>
            <a:t>.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5276" y="2051448"/>
        <a:ext cx="2884606" cy="1883731"/>
      </dsp:txXfrm>
    </dsp:sp>
    <dsp:sp modelId="{1494E176-D199-439E-9B4D-FF89AF0A3F01}">
      <dsp:nvSpPr>
        <dsp:cNvPr id="0" name=""/>
        <dsp:cNvSpPr/>
      </dsp:nvSpPr>
      <dsp:spPr>
        <a:xfrm>
          <a:off x="376670" y="4301623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Realização das fiscalizações conforme programação.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5276" y="4360229"/>
        <a:ext cx="2884606" cy="1883731"/>
      </dsp:txXfrm>
    </dsp:sp>
    <dsp:sp modelId="{D184BC91-A165-4E5D-B3C2-6524EF85EA30}">
      <dsp:nvSpPr>
        <dsp:cNvPr id="0" name=""/>
        <dsp:cNvSpPr/>
      </dsp:nvSpPr>
      <dsp:spPr>
        <a:xfrm>
          <a:off x="4035136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smtClean="0">
              <a:solidFill>
                <a:schemeClr val="bg1"/>
              </a:solidFill>
            </a:rPr>
            <a:t>8 – (22) Adequar o formulário de preenchimento dos controles de temperatura das revendas.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35136" y="0"/>
        <a:ext cx="3752272" cy="1990898"/>
      </dsp:txXfrm>
    </dsp:sp>
    <dsp:sp modelId="{FF5BA1AD-E5C5-4AB8-B3EB-428703BD133E}">
      <dsp:nvSpPr>
        <dsp:cNvPr id="0" name=""/>
        <dsp:cNvSpPr/>
      </dsp:nvSpPr>
      <dsp:spPr>
        <a:xfrm>
          <a:off x="4410363" y="1990898"/>
          <a:ext cx="3001818" cy="431361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O formulário utilizado está de acordo com as recomendações do manual de comércio de vacinas contra febre aftosa, acrescido de informações que visa atender as fiscalizações feitas pelo serviço veterinário oficial.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98283" y="2078818"/>
        <a:ext cx="2825978" cy="4137773"/>
      </dsp:txXfrm>
    </dsp:sp>
    <dsp:sp modelId="{700A14CA-7F3A-471D-A8E8-4BD5D1DCFD94}">
      <dsp:nvSpPr>
        <dsp:cNvPr id="0" name=""/>
        <dsp:cNvSpPr/>
      </dsp:nvSpPr>
      <dsp:spPr>
        <a:xfrm>
          <a:off x="8068829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smtClean="0">
              <a:solidFill>
                <a:schemeClr val="bg1"/>
              </a:solidFill>
            </a:rPr>
            <a:t>9 – (23) Planejar com metas factíveis o recadastramento e georreferenciamento das propriedades.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68829" y="0"/>
        <a:ext cx="3752272" cy="1990898"/>
      </dsp:txXfrm>
    </dsp:sp>
    <dsp:sp modelId="{AEDD832A-F145-47E7-B345-8D920CB01ADD}">
      <dsp:nvSpPr>
        <dsp:cNvPr id="0" name=""/>
        <dsp:cNvSpPr/>
      </dsp:nvSpPr>
      <dsp:spPr>
        <a:xfrm>
          <a:off x="8444057" y="1991465"/>
          <a:ext cx="3001818" cy="130377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Realizar a integração do sistema </a:t>
          </a:r>
          <a:r>
            <a:rPr lang="pt-BR" sz="1200" kern="1200" dirty="0" err="1" smtClean="0">
              <a:solidFill>
                <a:schemeClr val="bg1"/>
              </a:solidFill>
            </a:rPr>
            <a:t>e-SANIAGRO</a:t>
          </a:r>
          <a:r>
            <a:rPr lang="pt-BR" sz="1200" kern="1200" dirty="0" smtClean="0">
              <a:solidFill>
                <a:schemeClr val="bg1"/>
              </a:solidFill>
            </a:rPr>
            <a:t> com o Cadastro Ambiental </a:t>
          </a:r>
          <a:r>
            <a:rPr lang="pt-BR" sz="1200" kern="1200" dirty="0" err="1" smtClean="0">
              <a:solidFill>
                <a:schemeClr val="bg1"/>
              </a:solidFill>
            </a:rPr>
            <a:t>Rural-CAR</a:t>
          </a:r>
          <a:r>
            <a:rPr lang="pt-BR" sz="1200" kern="1200" dirty="0" smtClean="0">
              <a:solidFill>
                <a:schemeClr val="bg1"/>
              </a:solidFill>
            </a:rPr>
            <a:t>. </a:t>
          </a:r>
          <a:r>
            <a:rPr lang="pt-BR" sz="1200" b="1" u="sng" kern="1200" dirty="0" smtClean="0">
              <a:solidFill>
                <a:schemeClr val="bg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finalizada)</a:t>
          </a:r>
          <a:endParaRPr lang="pt-BR" sz="1200" b="1" u="sng" kern="1200" dirty="0">
            <a:solidFill>
              <a:schemeClr val="bg2">
                <a:lumMod val="40000"/>
                <a:lumOff val="6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482243" y="2029651"/>
        <a:ext cx="2925446" cy="1227400"/>
      </dsp:txXfrm>
    </dsp:sp>
    <dsp:sp modelId="{8103FC5E-FFE3-4686-9F12-62C80D1D1145}">
      <dsp:nvSpPr>
        <dsp:cNvPr id="0" name=""/>
        <dsp:cNvSpPr/>
      </dsp:nvSpPr>
      <dsp:spPr>
        <a:xfrm>
          <a:off x="8444057" y="3495818"/>
          <a:ext cx="3001818" cy="130377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Estabelecer regulamento que prevê a obrigatoriedade de atualização cadastral anual.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endParaRPr lang="pt-BR" sz="1200" b="1" u="sng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482243" y="3534004"/>
        <a:ext cx="2925446" cy="1227400"/>
      </dsp:txXfrm>
    </dsp:sp>
    <dsp:sp modelId="{23971110-F609-4E85-A957-9CDCDD22463A}">
      <dsp:nvSpPr>
        <dsp:cNvPr id="0" name=""/>
        <dsp:cNvSpPr/>
      </dsp:nvSpPr>
      <dsp:spPr>
        <a:xfrm>
          <a:off x="8444057" y="5000171"/>
          <a:ext cx="3001818" cy="1303772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Recadastramento de 100% das explorações pecuárias do Estado.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r>
            <a:rPr lang="pt-BR" sz="12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</dsp:txBody>
      <dsp:txXfrm>
        <a:off x="8482243" y="5038357"/>
        <a:ext cx="2925446" cy="12274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CCFA2-C359-4ECB-BA10-7FEEAD04FA97}">
      <dsp:nvSpPr>
        <dsp:cNvPr id="0" name=""/>
        <dsp:cNvSpPr/>
      </dsp:nvSpPr>
      <dsp:spPr>
        <a:xfrm>
          <a:off x="1443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smtClean="0">
              <a:solidFill>
                <a:schemeClr val="bg1"/>
              </a:solidFill>
            </a:rPr>
            <a:t>10 – (24) Adequar os critérios e definição de propriedades de risco para as diferentes enfermidades, mantê-las atualizadas e disponibilizá-las no sistema para amplo acesso.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43" y="0"/>
        <a:ext cx="3752272" cy="1990898"/>
      </dsp:txXfrm>
    </dsp:sp>
    <dsp:sp modelId="{0EBEDB36-A79F-4724-8E54-18661A9A3EFF}">
      <dsp:nvSpPr>
        <dsp:cNvPr id="0" name=""/>
        <dsp:cNvSpPr/>
      </dsp:nvSpPr>
      <dsp:spPr>
        <a:xfrm>
          <a:off x="376670" y="1990898"/>
          <a:ext cx="3001818" cy="431361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Elaboração e publicação de Instrução de Serviço com os critérios e definição de propriedades de riscos para todas espécies; 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4590" y="2078818"/>
        <a:ext cx="2825978" cy="4137773"/>
      </dsp:txXfrm>
    </dsp:sp>
    <dsp:sp modelId="{D184BC91-A165-4E5D-B3C2-6524EF85EA30}">
      <dsp:nvSpPr>
        <dsp:cNvPr id="0" name=""/>
        <dsp:cNvSpPr/>
      </dsp:nvSpPr>
      <dsp:spPr>
        <a:xfrm>
          <a:off x="4035136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</a:rPr>
            <a:t>11 – (25) Orientar a aplicação dos critérios de riscos para uma vigilância efetiva para as diferentes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35136" y="0"/>
        <a:ext cx="3752272" cy="1990898"/>
      </dsp:txXfrm>
    </dsp:sp>
    <dsp:sp modelId="{FF5BA1AD-E5C5-4AB8-B3EB-428703BD133E}">
      <dsp:nvSpPr>
        <dsp:cNvPr id="0" name=""/>
        <dsp:cNvSpPr/>
      </dsp:nvSpPr>
      <dsp:spPr>
        <a:xfrm>
          <a:off x="4410363" y="1990898"/>
          <a:ext cx="3001818" cy="431361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Elaborar Manuais de orientações e padronizar ações de vigilância para as diferentes espécies. Estabelecer prioridade nas ações quando houver a caracterização de risco sanitário.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98283" y="2078818"/>
        <a:ext cx="2825978" cy="4137773"/>
      </dsp:txXfrm>
    </dsp:sp>
    <dsp:sp modelId="{700A14CA-7F3A-471D-A8E8-4BD5D1DCFD94}">
      <dsp:nvSpPr>
        <dsp:cNvPr id="0" name=""/>
        <dsp:cNvSpPr/>
      </dsp:nvSpPr>
      <dsp:spPr>
        <a:xfrm>
          <a:off x="8068829" y="0"/>
          <a:ext cx="3752272" cy="6636328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9525" cap="rnd" cmpd="sng" algn="ctr">
          <a:solidFill>
            <a:schemeClr val="accent3">
              <a:tint val="76000"/>
              <a:alpha val="60000"/>
              <a:hueMod val="94000"/>
            </a:schemeClr>
          </a:solidFill>
          <a:prstDash val="solid"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solidFill>
                <a:schemeClr val="bg1"/>
              </a:solidFill>
            </a:rPr>
            <a:t>12 – (26) Incentivar e fomentar as reuniões periódicas do </a:t>
          </a:r>
          <a:r>
            <a:rPr lang="pt-BR" sz="1200" b="1" kern="1200" dirty="0" err="1" smtClean="0">
              <a:solidFill>
                <a:schemeClr val="bg1"/>
              </a:solidFill>
            </a:rPr>
            <a:t>Gease</a:t>
          </a:r>
          <a:r>
            <a:rPr lang="pt-BR" sz="1200" b="1" kern="1200" dirty="0" smtClean="0">
              <a:solidFill>
                <a:schemeClr val="bg1"/>
              </a:solidFill>
            </a:rPr>
            <a:t>.</a:t>
          </a:r>
          <a:endParaRPr lang="pt-BR" sz="12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68829" y="0"/>
        <a:ext cx="3752272" cy="1990898"/>
      </dsp:txXfrm>
    </dsp:sp>
    <dsp:sp modelId="{AEDD832A-F145-47E7-B345-8D920CB01ADD}">
      <dsp:nvSpPr>
        <dsp:cNvPr id="0" name=""/>
        <dsp:cNvSpPr/>
      </dsp:nvSpPr>
      <dsp:spPr>
        <a:xfrm>
          <a:off x="8444057" y="1992842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Nomear os membros do GEASE através de Decreto</a:t>
          </a:r>
          <a:r>
            <a:rPr lang="pt-BR" sz="1200" b="0" u="none" kern="1200" dirty="0" smtClean="0">
              <a:solidFill>
                <a:schemeClr val="bg1"/>
              </a:solidFill>
              <a:effectLst/>
            </a:rPr>
            <a:t>. </a:t>
          </a:r>
          <a:r>
            <a:rPr lang="pt-BR" sz="1200" b="1" u="sng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atrasada)</a:t>
          </a:r>
          <a:endParaRPr lang="pt-BR" sz="1200" b="1" u="sng" kern="1200" dirty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2663" y="2051448"/>
        <a:ext cx="2884606" cy="1883731"/>
      </dsp:txXfrm>
    </dsp:sp>
    <dsp:sp modelId="{90075AE3-63D0-41B5-BF78-7D9BFEA4C8F6}">
      <dsp:nvSpPr>
        <dsp:cNvPr id="0" name=""/>
        <dsp:cNvSpPr/>
      </dsp:nvSpPr>
      <dsp:spPr>
        <a:xfrm>
          <a:off x="8444057" y="4301623"/>
          <a:ext cx="3001818" cy="2000943"/>
        </a:xfrm>
        <a:prstGeom prst="roundRect">
          <a:avLst>
            <a:gd name="adj" fmla="val 10000"/>
          </a:avLst>
        </a:prstGeom>
        <a:solidFill>
          <a:schemeClr val="tx1">
            <a:lumMod val="6500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- Elaborar cronograma de ciclo de reuniões com a participação dos membros</a:t>
          </a:r>
          <a:r>
            <a:rPr lang="pt-BR" sz="1200" b="0" u="none" kern="1200" dirty="0" smtClean="0">
              <a:solidFill>
                <a:schemeClr val="bg1"/>
              </a:solidFill>
              <a:effectLst/>
            </a:rPr>
            <a:t>. </a:t>
          </a:r>
          <a:r>
            <a:rPr lang="pt-BR" sz="1200" b="1" u="sng" kern="1200" dirty="0" smtClean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(Implementação não iniciada)</a:t>
          </a:r>
          <a:endParaRPr lang="pt-BR" sz="1200" b="1" u="sng" kern="1200" dirty="0">
            <a:solidFill>
              <a:schemeClr val="accent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2663" y="4360229"/>
        <a:ext cx="2884606" cy="1883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#9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#10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2#1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#3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#4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#5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#6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#7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#8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0.29682</cdr:x>
      <cdr:y>0.26696</cdr:y>
    </cdr:from>
    <cdr:to>
      <cdr:x>0.33074</cdr:x>
      <cdr:y>0.32179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3043647" y="1208314"/>
          <a:ext cx="347844" cy="2481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dirty="0" smtClean="0"/>
            <a:t>17</a:t>
          </a:r>
          <a:endParaRPr lang="pt-BR" sz="1100" dirty="0"/>
        </a:p>
      </cdr:txBody>
    </cdr:sp>
  </cdr:relSizeAnchor>
  <cdr:relSizeAnchor xmlns:cdr="http://schemas.openxmlformats.org/drawingml/2006/chartDrawing">
    <cdr:from>
      <cdr:x>0.65223</cdr:x>
      <cdr:y>0.2381</cdr:y>
    </cdr:from>
    <cdr:to>
      <cdr:x>0.70573</cdr:x>
      <cdr:y>0.29293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6688184" y="1077686"/>
          <a:ext cx="548640" cy="2481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dirty="0" smtClean="0"/>
            <a:t>16</a:t>
          </a:r>
          <a:endParaRPr lang="pt-BR" sz="1100" dirty="0"/>
        </a:p>
      </cdr:txBody>
    </cdr:sp>
  </cdr:relSizeAnchor>
  <cdr:relSizeAnchor xmlns:cdr="http://schemas.openxmlformats.org/drawingml/2006/chartDrawing">
    <cdr:from>
      <cdr:x>0.39936</cdr:x>
      <cdr:y>0.65079</cdr:y>
    </cdr:from>
    <cdr:to>
      <cdr:x>0.46497</cdr:x>
      <cdr:y>0.6912</cdr:y>
    </cdr:to>
    <cdr:sp macro="" textlink="">
      <cdr:nvSpPr>
        <cdr:cNvPr id="4" name="CaixaDeTexto 3"/>
        <cdr:cNvSpPr txBox="1"/>
      </cdr:nvSpPr>
      <cdr:spPr>
        <a:xfrm xmlns:a="http://schemas.openxmlformats.org/drawingml/2006/main">
          <a:off x="4095207" y="2945674"/>
          <a:ext cx="672737" cy="1828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dirty="0" smtClean="0"/>
            <a:t>07</a:t>
          </a:r>
          <a:endParaRPr lang="pt-BR" sz="1100" dirty="0"/>
        </a:p>
      </cdr:txBody>
    </cdr:sp>
  </cdr:relSizeAnchor>
  <cdr:relSizeAnchor xmlns:cdr="http://schemas.openxmlformats.org/drawingml/2006/chartDrawing">
    <cdr:from>
      <cdr:x>0.61274</cdr:x>
      <cdr:y>0.62771</cdr:y>
    </cdr:from>
    <cdr:to>
      <cdr:x>0.6535</cdr:x>
      <cdr:y>0.69231</cdr:y>
    </cdr:to>
    <cdr:sp macro="" textlink="">
      <cdr:nvSpPr>
        <cdr:cNvPr id="5" name="CaixaDeTexto 4"/>
        <cdr:cNvSpPr txBox="1"/>
      </cdr:nvSpPr>
      <cdr:spPr>
        <a:xfrm xmlns:a="http://schemas.openxmlformats.org/drawingml/2006/main">
          <a:off x="6283236" y="2841171"/>
          <a:ext cx="418011" cy="2924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dirty="0" smtClean="0"/>
            <a:t>05</a:t>
          </a:r>
          <a:endParaRPr lang="pt-BR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0.40493</cdr:x>
      <cdr:y>0.20132</cdr:y>
    </cdr:from>
    <cdr:to>
      <cdr:x>0.46844</cdr:x>
      <cdr:y>0.22975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4125854" y="796834"/>
          <a:ext cx="647113" cy="1125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t-BR" sz="1100" dirty="0"/>
        </a:p>
      </cdr:txBody>
    </cdr:sp>
  </cdr:relSizeAnchor>
  <cdr:relSizeAnchor xmlns:cdr="http://schemas.openxmlformats.org/drawingml/2006/chartDrawing">
    <cdr:from>
      <cdr:x>0.40769</cdr:x>
      <cdr:y>0.15512</cdr:y>
    </cdr:from>
    <cdr:to>
      <cdr:x>0.44773</cdr:x>
      <cdr:y>0.21122</cdr:y>
    </cdr:to>
    <cdr:sp macro="" textlink="">
      <cdr:nvSpPr>
        <cdr:cNvPr id="3" name="CaixaDeTexto 2"/>
        <cdr:cNvSpPr txBox="1"/>
      </cdr:nvSpPr>
      <cdr:spPr>
        <a:xfrm xmlns:a="http://schemas.openxmlformats.org/drawingml/2006/main">
          <a:off x="4153989" y="613954"/>
          <a:ext cx="407963" cy="2220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200" dirty="0" smtClean="0"/>
            <a:t>01</a:t>
          </a:r>
          <a:endParaRPr lang="pt-BR" sz="1200" dirty="0"/>
        </a:p>
      </cdr:txBody>
    </cdr:sp>
  </cdr:relSizeAnchor>
  <cdr:relSizeAnchor xmlns:cdr="http://schemas.openxmlformats.org/drawingml/2006/chartDrawing">
    <cdr:from>
      <cdr:x>0.58994</cdr:x>
      <cdr:y>0.54265</cdr:y>
    </cdr:from>
    <cdr:to>
      <cdr:x>0.67692</cdr:x>
      <cdr:y>0.6456</cdr:y>
    </cdr:to>
    <cdr:sp macro="" textlink="">
      <cdr:nvSpPr>
        <cdr:cNvPr id="4" name="CaixaDeTexto 3"/>
        <cdr:cNvSpPr txBox="1"/>
      </cdr:nvSpPr>
      <cdr:spPr>
        <a:xfrm xmlns:a="http://schemas.openxmlformats.org/drawingml/2006/main">
          <a:off x="6010924" y="2147834"/>
          <a:ext cx="886265" cy="4074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200" dirty="0" smtClean="0"/>
            <a:t>06</a:t>
          </a:r>
          <a:endParaRPr lang="pt-BR" sz="12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73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75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3411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6135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0084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6150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4456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85532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4304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967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0013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783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610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4838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35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108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2945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7AEA753-9879-427D-B4FB-05F282B0D2B9}" type="datetimeFigureOut">
              <a:rPr lang="pt-BR" smtClean="0"/>
              <a:pPr/>
              <a:t>23/04/2019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F4C25E7-B842-4D65-9516-A20D3332281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7054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1703512" y="0"/>
            <a:ext cx="0" cy="6858000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>
            <a:off x="1763945" y="-4234"/>
            <a:ext cx="0" cy="6858000"/>
          </a:xfrm>
          <a:prstGeom prst="line">
            <a:avLst/>
          </a:prstGeom>
          <a:ln w="190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to 5"/>
          <p:cNvCxnSpPr/>
          <p:nvPr/>
        </p:nvCxnSpPr>
        <p:spPr>
          <a:xfrm rot="5400000">
            <a:off x="6093181" y="-4357390"/>
            <a:ext cx="0" cy="9138358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rot="5400000">
            <a:off x="6098822" y="-4308531"/>
            <a:ext cx="0" cy="9138358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 descr="C:\Users\Talita.Talita-PC\Desktop\iagro\diretoria\CUIABÁ 29.08\BLOCO v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5520" y="301302"/>
            <a:ext cx="3410490" cy="6556698"/>
          </a:xfrm>
          <a:prstGeom prst="rect">
            <a:avLst/>
          </a:prstGeom>
          <a:noFill/>
        </p:spPr>
      </p:pic>
      <p:pic>
        <p:nvPicPr>
          <p:cNvPr id="4098" name="Picture 2" descr="C:\Users\Talita.Talita-PC\Desktop\iagro\diretoria\Campo Grande 29.08\PROGRAMA NACION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04036" y="2420889"/>
            <a:ext cx="4824413" cy="1978025"/>
          </a:xfrm>
          <a:prstGeom prst="rect">
            <a:avLst/>
          </a:prstGeom>
          <a:noFill/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8089" y="6051383"/>
            <a:ext cx="3552849" cy="76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58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341517150"/>
              </p:ext>
            </p:extLst>
          </p:nvPr>
        </p:nvGraphicFramePr>
        <p:xfrm>
          <a:off x="193970" y="138543"/>
          <a:ext cx="11822546" cy="663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578714697"/>
              </p:ext>
            </p:extLst>
          </p:nvPr>
        </p:nvGraphicFramePr>
        <p:xfrm>
          <a:off x="193970" y="138543"/>
          <a:ext cx="11822546" cy="663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245324115"/>
              </p:ext>
            </p:extLst>
          </p:nvPr>
        </p:nvGraphicFramePr>
        <p:xfrm>
          <a:off x="193970" y="138543"/>
          <a:ext cx="11822546" cy="663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660719207"/>
              </p:ext>
            </p:extLst>
          </p:nvPr>
        </p:nvGraphicFramePr>
        <p:xfrm>
          <a:off x="193970" y="138543"/>
          <a:ext cx="11822546" cy="663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596487166"/>
              </p:ext>
            </p:extLst>
          </p:nvPr>
        </p:nvGraphicFramePr>
        <p:xfrm>
          <a:off x="193970" y="138543"/>
          <a:ext cx="11822546" cy="663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5311" y="605609"/>
            <a:ext cx="4662489" cy="1959791"/>
          </a:xfrm>
        </p:spPr>
        <p:txBody>
          <a:bodyPr/>
          <a:lstStyle/>
          <a:p>
            <a:r>
              <a:rPr lang="pt-BR" sz="1400" dirty="0">
                <a:solidFill>
                  <a:schemeClr val="accent6"/>
                </a:solidFill>
              </a:rPr>
              <a:t>Implementação não iniciada –  </a:t>
            </a:r>
            <a:r>
              <a:rPr lang="pt-BR" sz="1400" dirty="0" smtClean="0">
                <a:solidFill>
                  <a:schemeClr val="accent6"/>
                </a:solidFill>
              </a:rPr>
              <a:t>16</a:t>
            </a:r>
            <a:endParaRPr lang="pt-BR" sz="1400" dirty="0">
              <a:solidFill>
                <a:schemeClr val="accent6"/>
              </a:solidFill>
            </a:endParaRPr>
          </a:p>
          <a:p>
            <a:r>
              <a:rPr lang="pt-BR" sz="1400" dirty="0">
                <a:solidFill>
                  <a:srgbClr val="FFFF00"/>
                </a:solidFill>
              </a:rPr>
              <a:t>Implementação atrasada – 05</a:t>
            </a:r>
          </a:p>
          <a:p>
            <a:r>
              <a:rPr lang="pt-BR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Implementação com andamento normal – 07</a:t>
            </a:r>
          </a:p>
          <a:p>
            <a:r>
              <a:rPr lang="pt-BR" sz="14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Implementação finalizada - 17</a:t>
            </a:r>
          </a:p>
          <a:p>
            <a:endParaRPr lang="pt-BR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6386686"/>
              </p:ext>
            </p:extLst>
          </p:nvPr>
        </p:nvGraphicFramePr>
        <p:xfrm>
          <a:off x="1162593" y="2057400"/>
          <a:ext cx="10254343" cy="452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553584" y="0"/>
            <a:ext cx="8001000" cy="502921"/>
          </a:xfrm>
        </p:spPr>
        <p:txBody>
          <a:bodyPr>
            <a:normAutofit/>
          </a:bodyPr>
          <a:lstStyle/>
          <a:p>
            <a:r>
              <a:rPr lang="pt-BR" sz="1400" dirty="0" smtClean="0">
                <a:solidFill>
                  <a:schemeClr val="bg1"/>
                </a:solidFill>
              </a:rPr>
              <a:t>Autoridade, capacidade técnica operacional – 19 </a:t>
            </a:r>
            <a:r>
              <a:rPr lang="pt-BR" sz="1400" dirty="0" err="1" smtClean="0">
                <a:solidFill>
                  <a:schemeClr val="bg1"/>
                </a:solidFill>
              </a:rPr>
              <a:t>rECOMENDAÇÕES</a:t>
            </a:r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86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717114940"/>
              </p:ext>
            </p:extLst>
          </p:nvPr>
        </p:nvGraphicFramePr>
        <p:xfrm>
          <a:off x="193970" y="138543"/>
          <a:ext cx="11822546" cy="663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6571" y="391887"/>
            <a:ext cx="11573691" cy="6244044"/>
          </a:xfrm>
        </p:spPr>
        <p:txBody>
          <a:bodyPr>
            <a:normAutofit/>
          </a:bodyPr>
          <a:lstStyle/>
          <a:p>
            <a:endParaRPr lang="pt-BR" sz="1400" dirty="0">
              <a:solidFill>
                <a:schemeClr val="accent6"/>
              </a:solidFill>
            </a:endParaRPr>
          </a:p>
          <a:p>
            <a:r>
              <a:rPr lang="pt-BR" sz="1400" dirty="0">
                <a:solidFill>
                  <a:schemeClr val="accent6"/>
                </a:solidFill>
              </a:rPr>
              <a:t>Implementação não iniciada –  </a:t>
            </a:r>
            <a:r>
              <a:rPr lang="pt-BR" sz="1400" dirty="0" smtClean="0">
                <a:solidFill>
                  <a:schemeClr val="accent6"/>
                </a:solidFill>
              </a:rPr>
              <a:t>06</a:t>
            </a:r>
            <a:endParaRPr lang="pt-BR" sz="1400" dirty="0">
              <a:solidFill>
                <a:schemeClr val="accent6"/>
              </a:solidFill>
            </a:endParaRPr>
          </a:p>
          <a:p>
            <a:r>
              <a:rPr lang="pt-BR" sz="1400" dirty="0">
                <a:solidFill>
                  <a:srgbClr val="FFFF00"/>
                </a:solidFill>
              </a:rPr>
              <a:t>Implementação atrasada – </a:t>
            </a:r>
            <a:r>
              <a:rPr lang="pt-BR" sz="1400" dirty="0" smtClean="0">
                <a:solidFill>
                  <a:srgbClr val="FFFF00"/>
                </a:solidFill>
              </a:rPr>
              <a:t> 01</a:t>
            </a:r>
            <a:endParaRPr lang="pt-BR" sz="1400" dirty="0">
              <a:solidFill>
                <a:srgbClr val="FFFF00"/>
              </a:solidFill>
            </a:endParaRPr>
          </a:p>
          <a:p>
            <a:r>
              <a:rPr lang="pt-BR" sz="1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Implementação com andamento normal – 0</a:t>
            </a:r>
          </a:p>
          <a:p>
            <a:r>
              <a:rPr lang="pt-BR" sz="1400" dirty="0">
                <a:solidFill>
                  <a:schemeClr val="bg2">
                    <a:lumMod val="40000"/>
                    <a:lumOff val="60000"/>
                  </a:schemeClr>
                </a:solidFill>
              </a:rPr>
              <a:t>Implementação finalizada - 0</a:t>
            </a:r>
          </a:p>
          <a:p>
            <a:r>
              <a:rPr lang="pt-BR" sz="1400" dirty="0" smtClean="0"/>
              <a:t> </a:t>
            </a:r>
            <a:endParaRPr lang="pt-BR" sz="1400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24271"/>
              </p:ext>
            </p:extLst>
          </p:nvPr>
        </p:nvGraphicFramePr>
        <p:xfrm>
          <a:off x="783771" y="2677886"/>
          <a:ext cx="10189029" cy="3958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553584" y="0"/>
            <a:ext cx="8001000" cy="502921"/>
          </a:xfrm>
        </p:spPr>
        <p:txBody>
          <a:bodyPr>
            <a:normAutofit/>
          </a:bodyPr>
          <a:lstStyle/>
          <a:p>
            <a:r>
              <a:rPr lang="pt-BR" sz="1400" dirty="0" smtClean="0">
                <a:solidFill>
                  <a:schemeClr val="bg1"/>
                </a:solidFill>
              </a:rPr>
              <a:t>INTERAÇAO COM AS PARTES INTERESSADAS –  04 recomendações</a:t>
            </a:r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68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5915" y="542349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pt-BR" sz="5400" dirty="0" smtClean="0">
                <a:solidFill>
                  <a:schemeClr val="bg1"/>
                </a:solidFill>
              </a:rPr>
              <a:t>Obrigado!!!</a:t>
            </a:r>
            <a:endParaRPr lang="pt-BR" sz="54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45915" y="2423160"/>
            <a:ext cx="8534400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3200" dirty="0" smtClean="0">
                <a:solidFill>
                  <a:schemeClr val="bg1"/>
                </a:solidFill>
              </a:rPr>
              <a:t>Luciano Chiochetta</a:t>
            </a:r>
          </a:p>
          <a:p>
            <a:pPr marL="0" indent="0" algn="ctr">
              <a:buNone/>
            </a:pPr>
            <a:r>
              <a:rPr lang="pt-BR" sz="3200" dirty="0" smtClean="0">
                <a:solidFill>
                  <a:schemeClr val="bg1"/>
                </a:solidFill>
              </a:rPr>
              <a:t>Diretor Presidente IAGRO -MS</a:t>
            </a:r>
            <a:endParaRPr lang="pt-BR" sz="3200" dirty="0">
              <a:solidFill>
                <a:schemeClr val="bg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890" y="5657430"/>
            <a:ext cx="3552849" cy="76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79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00138" y="463972"/>
            <a:ext cx="8534400" cy="1507067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Cenário atual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00138" y="2092569"/>
            <a:ext cx="8839616" cy="3615267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 smtClean="0">
                <a:solidFill>
                  <a:schemeClr val="bg1"/>
                </a:solidFill>
              </a:rPr>
              <a:t>A supervisão do plano de ação foi realizado de 07 a 15 de fevereiro de 2019, alguns itens não tinham sido implementados/iniciados e atualmente estão em andamento.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13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749562091"/>
              </p:ext>
            </p:extLst>
          </p:nvPr>
        </p:nvGraphicFramePr>
        <p:xfrm>
          <a:off x="0" y="935569"/>
          <a:ext cx="12192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5"/>
          <p:cNvSpPr/>
          <p:nvPr/>
        </p:nvSpPr>
        <p:spPr>
          <a:xfrm>
            <a:off x="2187135" y="138723"/>
            <a:ext cx="8102600" cy="10287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Plano de Ação - Auditoria </a:t>
            </a:r>
            <a:r>
              <a:rPr lang="pt-BR" dirty="0" err="1" smtClean="0">
                <a:solidFill>
                  <a:schemeClr val="bg1"/>
                </a:solidFill>
              </a:rPr>
              <a:t>Quali-SV</a:t>
            </a:r>
            <a:endParaRPr lang="pt-BR" dirty="0" smtClean="0">
              <a:solidFill>
                <a:schemeClr val="bg1"/>
              </a:solidFill>
            </a:endParaRPr>
          </a:p>
          <a:p>
            <a:pPr algn="ctr"/>
            <a:r>
              <a:rPr lang="pt-BR" dirty="0" smtClean="0">
                <a:solidFill>
                  <a:schemeClr val="bg1"/>
                </a:solidFill>
              </a:rPr>
              <a:t>Resumo 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705897287"/>
              </p:ext>
            </p:extLst>
          </p:nvPr>
        </p:nvGraphicFramePr>
        <p:xfrm>
          <a:off x="193970" y="138543"/>
          <a:ext cx="11822546" cy="663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9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700630624"/>
              </p:ext>
            </p:extLst>
          </p:nvPr>
        </p:nvGraphicFramePr>
        <p:xfrm>
          <a:off x="193970" y="138543"/>
          <a:ext cx="11822546" cy="6359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8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501508560"/>
              </p:ext>
            </p:extLst>
          </p:nvPr>
        </p:nvGraphicFramePr>
        <p:xfrm>
          <a:off x="193970" y="138543"/>
          <a:ext cx="11822546" cy="663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890370681"/>
              </p:ext>
            </p:extLst>
          </p:nvPr>
        </p:nvGraphicFramePr>
        <p:xfrm>
          <a:off x="193970" y="138543"/>
          <a:ext cx="11822546" cy="663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9630" y="1096883"/>
            <a:ext cx="4081752" cy="1438499"/>
          </a:xfrm>
        </p:spPr>
        <p:txBody>
          <a:bodyPr/>
          <a:lstStyle/>
          <a:p>
            <a:r>
              <a:rPr lang="pt-BR" sz="1400" b="1" dirty="0">
                <a:solidFill>
                  <a:schemeClr val="accent6"/>
                </a:solidFill>
              </a:rPr>
              <a:t>Implementação não iniciada – 17</a:t>
            </a:r>
          </a:p>
          <a:p>
            <a:r>
              <a:rPr lang="pt-BR" sz="1400" b="1" dirty="0">
                <a:solidFill>
                  <a:srgbClr val="FFFF00"/>
                </a:solidFill>
              </a:rPr>
              <a:t>Implementação atrasada – 08</a:t>
            </a:r>
          </a:p>
          <a:p>
            <a:r>
              <a:rPr lang="pt-BR" sz="1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Implementação com andamento normal – 0</a:t>
            </a:r>
          </a:p>
          <a:p>
            <a:r>
              <a:rPr lang="pt-BR" sz="1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Implementação finalizada - 04</a:t>
            </a:r>
          </a:p>
          <a:p>
            <a:endParaRPr lang="pt-BR" b="1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6553412"/>
              </p:ext>
            </p:extLst>
          </p:nvPr>
        </p:nvGraphicFramePr>
        <p:xfrm>
          <a:off x="2695303" y="2123786"/>
          <a:ext cx="9496697" cy="4543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377232" y="194900"/>
            <a:ext cx="11454543" cy="549683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</a:rPr>
              <a:t>Recursos</a:t>
            </a:r>
            <a:r>
              <a:rPr lang="pt-BR" dirty="0" smtClean="0">
                <a:solidFill>
                  <a:schemeClr val="bg1"/>
                </a:solidFill>
              </a:rPr>
              <a:t> </a:t>
            </a:r>
            <a:r>
              <a:rPr lang="pt-BR" sz="1600" dirty="0" smtClean="0">
                <a:solidFill>
                  <a:schemeClr val="bg1"/>
                </a:solidFill>
              </a:rPr>
              <a:t>Humanos, Físicos e Financeiros - 13 Recomendações</a:t>
            </a:r>
            <a:r>
              <a:rPr lang="pt-BR" sz="1600" dirty="0" smtClean="0"/>
              <a:t/>
            </a:r>
            <a:br>
              <a:rPr lang="pt-BR" sz="1600" dirty="0" smtClean="0"/>
            </a:b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6044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0">
              <a:schemeClr val="tx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414827919"/>
              </p:ext>
            </p:extLst>
          </p:nvPr>
        </p:nvGraphicFramePr>
        <p:xfrm>
          <a:off x="193970" y="138543"/>
          <a:ext cx="11822546" cy="6636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</TotalTime>
  <Words>2891</Words>
  <Application>Microsoft Office PowerPoint</Application>
  <PresentationFormat>Widescreen</PresentationFormat>
  <Paragraphs>164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Century Gothic</vt:lpstr>
      <vt:lpstr>Wingdings 3</vt:lpstr>
      <vt:lpstr>Fatia</vt:lpstr>
      <vt:lpstr>Apresentação do PowerPoint</vt:lpstr>
      <vt:lpstr>Cenário atual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Recursos Humanos, Físicos e Financeiros - 13 Recomendações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Autoridade, capacidade técnica operacional – 19 rECOMENDAÇÕES</vt:lpstr>
      <vt:lpstr>Apresentação do PowerPoint</vt:lpstr>
      <vt:lpstr>INTERAÇAO COM AS PARTES INTERESSADAS –  04 recomendações</vt:lpstr>
      <vt:lpstr>Obrigado!!!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Humanos, Físicos e Financeiros</dc:title>
  <dc:creator>Roberto Siqueira Bueno</dc:creator>
  <cp:lastModifiedBy>Roberto Siqueira Bueno</cp:lastModifiedBy>
  <cp:revision>99</cp:revision>
  <dcterms:created xsi:type="dcterms:W3CDTF">2019-04-04T19:35:42Z</dcterms:created>
  <dcterms:modified xsi:type="dcterms:W3CDTF">2019-04-23T20:52:18Z</dcterms:modified>
</cp:coreProperties>
</file>